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1" r:id="rId1"/>
  </p:sldMasterIdLst>
  <p:notesMasterIdLst>
    <p:notesMasterId r:id="rId24"/>
  </p:notesMasterIdLst>
  <p:handoutMasterIdLst>
    <p:handoutMasterId r:id="rId25"/>
  </p:handoutMasterIdLst>
  <p:sldIdLst>
    <p:sldId id="341" r:id="rId2"/>
    <p:sldId id="459" r:id="rId3"/>
    <p:sldId id="460" r:id="rId4"/>
    <p:sldId id="461" r:id="rId5"/>
    <p:sldId id="423" r:id="rId6"/>
    <p:sldId id="424" r:id="rId7"/>
    <p:sldId id="412" r:id="rId8"/>
    <p:sldId id="426" r:id="rId9"/>
    <p:sldId id="427" r:id="rId10"/>
    <p:sldId id="430" r:id="rId11"/>
    <p:sldId id="432" r:id="rId12"/>
    <p:sldId id="433" r:id="rId13"/>
    <p:sldId id="434" r:id="rId14"/>
    <p:sldId id="435" r:id="rId15"/>
    <p:sldId id="436" r:id="rId16"/>
    <p:sldId id="446" r:id="rId17"/>
    <p:sldId id="464" r:id="rId18"/>
    <p:sldId id="465" r:id="rId19"/>
    <p:sldId id="447" r:id="rId20"/>
    <p:sldId id="448" r:id="rId21"/>
    <p:sldId id="449" r:id="rId22"/>
    <p:sldId id="404" r:id="rId23"/>
  </p:sldIdLst>
  <p:sldSz cx="9144000" cy="6858000" type="screen4x3"/>
  <p:notesSz cx="6858000" cy="9144000"/>
  <p:defaultTextStyle>
    <a:defPPr>
      <a:defRPr lang="ar-SA"/>
    </a:defPPr>
    <a:lvl1pPr algn="justLow" rtl="1" eaLnBrk="0" fontAlgn="base" hangingPunct="0">
      <a:spcBef>
        <a:spcPct val="0"/>
      </a:spcBef>
      <a:spcAft>
        <a:spcPct val="0"/>
      </a:spcAft>
      <a:defRPr sz="2000" kern="1200">
        <a:solidFill>
          <a:schemeClr val="tx1"/>
        </a:solidFill>
        <a:latin typeface="Times New Roman" pitchFamily="18" charset="0"/>
        <a:ea typeface="+mn-ea"/>
        <a:cs typeface="Times New Roman" pitchFamily="18" charset="0"/>
      </a:defRPr>
    </a:lvl1pPr>
    <a:lvl2pPr marL="457200" algn="justLow" rtl="1" eaLnBrk="0" fontAlgn="base" hangingPunct="0">
      <a:spcBef>
        <a:spcPct val="0"/>
      </a:spcBef>
      <a:spcAft>
        <a:spcPct val="0"/>
      </a:spcAft>
      <a:defRPr sz="2000" kern="1200">
        <a:solidFill>
          <a:schemeClr val="tx1"/>
        </a:solidFill>
        <a:latin typeface="Times New Roman" pitchFamily="18" charset="0"/>
        <a:ea typeface="+mn-ea"/>
        <a:cs typeface="Times New Roman" pitchFamily="18" charset="0"/>
      </a:defRPr>
    </a:lvl2pPr>
    <a:lvl3pPr marL="914400" algn="justLow" rtl="1" eaLnBrk="0" fontAlgn="base" hangingPunct="0">
      <a:spcBef>
        <a:spcPct val="0"/>
      </a:spcBef>
      <a:spcAft>
        <a:spcPct val="0"/>
      </a:spcAft>
      <a:defRPr sz="2000" kern="1200">
        <a:solidFill>
          <a:schemeClr val="tx1"/>
        </a:solidFill>
        <a:latin typeface="Times New Roman" pitchFamily="18" charset="0"/>
        <a:ea typeface="+mn-ea"/>
        <a:cs typeface="Times New Roman" pitchFamily="18" charset="0"/>
      </a:defRPr>
    </a:lvl3pPr>
    <a:lvl4pPr marL="1371600" algn="justLow" rtl="1" eaLnBrk="0" fontAlgn="base" hangingPunct="0">
      <a:spcBef>
        <a:spcPct val="0"/>
      </a:spcBef>
      <a:spcAft>
        <a:spcPct val="0"/>
      </a:spcAft>
      <a:defRPr sz="2000" kern="1200">
        <a:solidFill>
          <a:schemeClr val="tx1"/>
        </a:solidFill>
        <a:latin typeface="Times New Roman" pitchFamily="18" charset="0"/>
        <a:ea typeface="+mn-ea"/>
        <a:cs typeface="Times New Roman" pitchFamily="18" charset="0"/>
      </a:defRPr>
    </a:lvl4pPr>
    <a:lvl5pPr marL="1828800" algn="justLow" rtl="1" eaLnBrk="0" fontAlgn="base" hangingPunct="0">
      <a:spcBef>
        <a:spcPct val="0"/>
      </a:spcBef>
      <a:spcAft>
        <a:spcPct val="0"/>
      </a:spcAft>
      <a:defRPr sz="20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0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0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0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0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6DD"/>
    <a:srgbClr val="996600"/>
    <a:srgbClr val="993300"/>
    <a:srgbClr val="996633"/>
    <a:srgbClr val="3333FF"/>
    <a:srgbClr val="333399"/>
    <a:srgbClr val="BE8F7A"/>
    <a:srgbClr val="FDC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56" autoAdjust="0"/>
    <p:restoredTop sz="93947"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endParaRPr lang="en-US"/>
          </a:p>
        </p:txBody>
      </p:sp>
      <p:sp>
        <p:nvSpPr>
          <p:cNvPr id="99331" name="Rectangle 3"/>
          <p:cNvSpPr>
            <a:spLocks noGrp="1" noChangeArrowheads="1"/>
          </p:cNvSpPr>
          <p:nvPr>
            <p:ph type="dt" sz="quarter" idx="1"/>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cs typeface="Arial" pitchFamily="34" charset="0"/>
              </a:defRPr>
            </a:lvl1pPr>
          </a:lstStyle>
          <a:p>
            <a:pPr>
              <a:defRPr/>
            </a:pPr>
            <a:endParaRPr lang="en-US"/>
          </a:p>
        </p:txBody>
      </p:sp>
      <p:sp>
        <p:nvSpPr>
          <p:cNvPr id="99332" name="Rectangle 4"/>
          <p:cNvSpPr>
            <a:spLocks noGrp="1" noChangeArrowheads="1"/>
          </p:cNvSpPr>
          <p:nvPr>
            <p:ph type="ftr" sz="quarter" idx="2"/>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endParaRPr lang="en-US"/>
          </a:p>
        </p:txBody>
      </p:sp>
      <p:sp>
        <p:nvSpPr>
          <p:cNvPr id="99333" name="Rectangle 5"/>
          <p:cNvSpPr>
            <a:spLocks noGrp="1" noChangeArrowheads="1"/>
          </p:cNvSpPr>
          <p:nvPr>
            <p:ph type="sldNum" sz="quarter" idx="3"/>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Arial" pitchFamily="34" charset="0"/>
              </a:defRPr>
            </a:lvl1pPr>
          </a:lstStyle>
          <a:p>
            <a:pPr>
              <a:defRPr/>
            </a:pPr>
            <a:fld id="{D11AC116-4124-4282-A2B7-7E30F2E2E8E7}" type="slidenum">
              <a:rPr lang="ar-SA"/>
              <a:pPr>
                <a:defRPr/>
              </a:pPr>
              <a:t>‹#›</a:t>
            </a:fld>
            <a:endParaRPr lang="en-US"/>
          </a:p>
        </p:txBody>
      </p:sp>
    </p:spTree>
    <p:extLst>
      <p:ext uri="{BB962C8B-B14F-4D97-AF65-F5344CB8AC3E}">
        <p14:creationId xmlns:p14="http://schemas.microsoft.com/office/powerpoint/2010/main" val="111204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027" name="Rectangle 3"/>
          <p:cNvSpPr>
            <a:spLocks noGrp="1" noChangeArrowheads="1"/>
          </p:cNvSpPr>
          <p:nvPr>
            <p:ph type="dt" idx="1"/>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256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1030" name="Rectangle 6"/>
          <p:cNvSpPr>
            <a:spLocks noGrp="1" noChangeArrowheads="1"/>
          </p:cNvSpPr>
          <p:nvPr>
            <p:ph type="ftr" sz="quarter" idx="4"/>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endParaRPr lang="en-US"/>
          </a:p>
        </p:txBody>
      </p:sp>
      <p:sp>
        <p:nvSpPr>
          <p:cNvPr id="1031" name="Rectangle 7"/>
          <p:cNvSpPr>
            <a:spLocks noGrp="1" noChangeArrowheads="1"/>
          </p:cNvSpPr>
          <p:nvPr>
            <p:ph type="sldNum" sz="quarter" idx="5"/>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fld id="{1E77DFB1-B896-476A-9B8D-AC7E7180E7D6}" type="slidenum">
              <a:rPr lang="ar-SA"/>
              <a:pPr>
                <a:defRPr/>
              </a:pPr>
              <a:t>‹#›</a:t>
            </a:fld>
            <a:endParaRPr lang="en-US"/>
          </a:p>
        </p:txBody>
      </p:sp>
    </p:spTree>
    <p:extLst>
      <p:ext uri="{BB962C8B-B14F-4D97-AF65-F5344CB8AC3E}">
        <p14:creationId xmlns:p14="http://schemas.microsoft.com/office/powerpoint/2010/main" val="325552327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0FCF5B85-50D1-4F15-9EFA-08D0272F3632}" type="slidenum">
              <a:rPr lang="ar-SA" altLang="en-US" sz="1200" smtClean="0"/>
              <a:pPr/>
              <a:t>1</a:t>
            </a:fld>
            <a:endParaRPr lang="en-US" altLang="en-US" sz="1200" smtClean="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B2888BC-8427-4254-8DDD-EA6C983F6492}" type="slidenum">
              <a:rPr lang="ar-SA" altLang="en-US" sz="1200" smtClean="0"/>
              <a:pPr/>
              <a:t>10</a:t>
            </a:fld>
            <a:endParaRPr lang="en-US" altLang="en-US" sz="1200"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88244145-940B-4032-9367-34A27383EE97}" type="slidenum">
              <a:rPr lang="ar-SA" altLang="en-US" sz="1200" smtClean="0"/>
              <a:pPr/>
              <a:t>11</a:t>
            </a:fld>
            <a:endParaRPr lang="en-US" altLang="en-US" sz="1200"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632FD4E-598A-40B5-8389-0A5D82E4B7C6}" type="slidenum">
              <a:rPr lang="ar-SA" altLang="en-US" sz="1200" smtClean="0"/>
              <a:pPr/>
              <a:t>12</a:t>
            </a:fld>
            <a:endParaRPr lang="en-US" altLang="en-US" sz="1200"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F413798-0F18-463D-A992-D65A6FB3B614}" type="slidenum">
              <a:rPr lang="ar-SA" altLang="en-US" sz="1200" smtClean="0"/>
              <a:pPr/>
              <a:t>13</a:t>
            </a:fld>
            <a:endParaRPr lang="en-US" altLang="en-US" sz="1200"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9D6FF03-7632-4F0F-A228-E1C08EA1A746}" type="slidenum">
              <a:rPr lang="ar-SA" altLang="en-US" sz="1200" smtClean="0"/>
              <a:pPr/>
              <a:t>14</a:t>
            </a:fld>
            <a:endParaRPr lang="en-US" altLang="en-US" sz="1200"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1892E2FB-8EAA-4EF0-9505-67875EAA371B}" type="slidenum">
              <a:rPr lang="ar-SA" altLang="en-US" sz="1200" smtClean="0"/>
              <a:pPr/>
              <a:t>15</a:t>
            </a:fld>
            <a:endParaRPr lang="en-US" altLang="en-US" sz="1200"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1A2357A9-DCFD-4E29-9C95-59DBEB574EE4}" type="slidenum">
              <a:rPr lang="ar-SA" altLang="en-US" sz="1200" smtClean="0"/>
              <a:pPr/>
              <a:t>16</a:t>
            </a:fld>
            <a:endParaRPr lang="en-US" altLang="en-US" sz="1200"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3BB43CBF-4507-4B8B-BC08-E8FC42F7D20B}" type="slidenum">
              <a:rPr lang="ar-SA" altLang="en-US" sz="1200" smtClean="0"/>
              <a:pPr/>
              <a:t>17</a:t>
            </a:fld>
            <a:endParaRPr lang="en-US" altLang="en-US" sz="1200"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F2B08B4C-6F7F-4B28-BB53-BB9D2A85EBE1}" type="slidenum">
              <a:rPr lang="ar-SA" altLang="en-US" sz="1200" smtClean="0"/>
              <a:pPr/>
              <a:t>18</a:t>
            </a:fld>
            <a:endParaRPr lang="en-US" altLang="en-US" sz="1200"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FE13C15-C5EC-4E1F-A11B-12AB7E92F255}" type="slidenum">
              <a:rPr lang="ar-SA" altLang="en-US" sz="1200" smtClean="0"/>
              <a:pPr/>
              <a:t>19</a:t>
            </a:fld>
            <a:endParaRPr lang="en-US" altLang="en-US" sz="1200"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98197E9-55B8-4661-9BB1-0AB957124A52}" type="slidenum">
              <a:rPr lang="ar-SA" altLang="en-US" sz="1200" smtClean="0"/>
              <a:pPr/>
              <a:t>2</a:t>
            </a:fld>
            <a:endParaRPr lang="en-US" altLang="en-US" sz="1200"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7CCCDACA-2573-4D99-8143-C0E9D14FAE2F}" type="slidenum">
              <a:rPr lang="ar-SA" altLang="en-US" sz="1200" smtClean="0"/>
              <a:pPr/>
              <a:t>20</a:t>
            </a:fld>
            <a:endParaRPr lang="en-US" altLang="en-US" sz="1200"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1717A32-6C21-471F-BA6A-9123DB65F4F8}" type="slidenum">
              <a:rPr lang="ar-SA" altLang="en-US" sz="1200" smtClean="0"/>
              <a:pPr/>
              <a:t>21</a:t>
            </a:fld>
            <a:endParaRPr lang="en-US" altLang="en-US" sz="1200"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E0877BA-E018-4A09-8EB1-5B2751A1ECD8}" type="slidenum">
              <a:rPr lang="ar-SA" altLang="en-US" sz="1200" smtClean="0"/>
              <a:pPr/>
              <a:t>22</a:t>
            </a:fld>
            <a:endParaRPr lang="en-US" altLang="en-US" sz="1200"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79D850D1-E21B-4CA6-839E-49B73D80E3F2}" type="slidenum">
              <a:rPr lang="ar-SA" altLang="en-US" sz="1200" smtClean="0"/>
              <a:pPr/>
              <a:t>3</a:t>
            </a:fld>
            <a:endParaRPr lang="en-US" altLang="en-US" sz="1200"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9DFA0F60-4846-4F3D-9CBB-07B029C7ADC9}" type="slidenum">
              <a:rPr lang="ar-SA" altLang="en-US" sz="1200" smtClean="0"/>
              <a:pPr/>
              <a:t>4</a:t>
            </a:fld>
            <a:endParaRPr lang="en-US" altLang="en-US" sz="1200"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761C121-0030-4CE0-9E2D-0E5A4923BF80}" type="slidenum">
              <a:rPr lang="ar-SA" altLang="en-US" sz="1200" smtClean="0"/>
              <a:pPr/>
              <a:t>5</a:t>
            </a:fld>
            <a:endParaRPr lang="en-US" altLang="en-US" sz="1200"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C5E7E885-A9EC-4DBC-B48A-EF28F089EBD9}" type="slidenum">
              <a:rPr lang="ar-SA" altLang="en-US" sz="1200" smtClean="0"/>
              <a:pPr/>
              <a:t>6</a:t>
            </a:fld>
            <a:endParaRPr lang="en-US" altLang="en-US" sz="1200"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544A4A3-A897-4FA8-904F-2BA0031957C7}" type="slidenum">
              <a:rPr lang="ar-SA" altLang="en-US" sz="1200" smtClean="0"/>
              <a:pPr/>
              <a:t>7</a:t>
            </a:fld>
            <a:endParaRPr lang="en-US" altLang="en-US" sz="1200"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3DC9CA4-DE69-4D6E-91CF-0646B2CBD056}" type="slidenum">
              <a:rPr lang="ar-SA" altLang="en-US" sz="1200" smtClean="0"/>
              <a:pPr/>
              <a:t>8</a:t>
            </a:fld>
            <a:endParaRPr lang="en-US" altLang="en-US" sz="1200"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4CF2CD91-5AC2-435D-9CAC-749DDE7D3AB7}" type="slidenum">
              <a:rPr lang="ar-SA" altLang="en-US" sz="1200" smtClean="0"/>
              <a:pPr/>
              <a:t>9</a:t>
            </a:fld>
            <a:endParaRPr lang="en-US" altLang="en-US" sz="1200"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7772400" y="11113"/>
            <a:ext cx="304800" cy="990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sp>
        <p:nvSpPr>
          <p:cNvPr id="3" name="Rectangle 3"/>
          <p:cNvSpPr>
            <a:spLocks noChangeArrowheads="1"/>
          </p:cNvSpPr>
          <p:nvPr/>
        </p:nvSpPr>
        <p:spPr bwMode="auto">
          <a:xfrm>
            <a:off x="1676400" y="1100138"/>
            <a:ext cx="6324600" cy="74612"/>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rtl="0" eaLnBrk="1" hangingPunct="1"/>
            <a:endParaRPr kumimoji="1" lang="en-US" altLang="en-US" sz="2400"/>
          </a:p>
        </p:txBody>
      </p:sp>
      <p:sp>
        <p:nvSpPr>
          <p:cNvPr id="4" name="Rectangle 5"/>
          <p:cNvSpPr>
            <a:spLocks noChangeArrowheads="1"/>
          </p:cNvSpPr>
          <p:nvPr/>
        </p:nvSpPr>
        <p:spPr bwMode="auto">
          <a:xfrm>
            <a:off x="1981200" y="85725"/>
            <a:ext cx="7110413" cy="7778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rtl="0" eaLnBrk="1" hangingPunct="1"/>
            <a:endParaRPr kumimoji="1" lang="en-US" altLang="en-US" sz="2400"/>
          </a:p>
        </p:txBody>
      </p:sp>
      <p:sp>
        <p:nvSpPr>
          <p:cNvPr id="5" name="Rectangle 7"/>
          <p:cNvSpPr>
            <a:spLocks noChangeArrowheads="1"/>
          </p:cNvSpPr>
          <p:nvPr/>
        </p:nvSpPr>
        <p:spPr bwMode="auto">
          <a:xfrm flipV="1">
            <a:off x="152400" y="0"/>
            <a:ext cx="1878013" cy="490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pic>
        <p:nvPicPr>
          <p:cNvPr id="6" name="Picture 8" descr="eart4c2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48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p:cNvGrpSpPr>
            <a:grpSpLocks/>
          </p:cNvGrpSpPr>
          <p:nvPr/>
        </p:nvGrpSpPr>
        <p:grpSpPr bwMode="auto">
          <a:xfrm>
            <a:off x="0" y="11113"/>
            <a:ext cx="533400" cy="6858000"/>
            <a:chOff x="0" y="0"/>
            <a:chExt cx="624" cy="4320"/>
          </a:xfrm>
        </p:grpSpPr>
        <p:sp>
          <p:nvSpPr>
            <p:cNvPr id="8" name="Line 10"/>
            <p:cNvSpPr>
              <a:spLocks noChangeShapeType="1"/>
            </p:cNvSpPr>
            <p:nvPr userDrawn="1"/>
          </p:nvSpPr>
          <p:spPr bwMode="auto">
            <a:xfrm>
              <a:off x="0" y="4250"/>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userDrawn="1"/>
          </p:nvSpPr>
          <p:spPr bwMode="auto">
            <a:xfrm>
              <a:off x="0" y="428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2"/>
            <p:cNvSpPr>
              <a:spLocks noChangeShapeType="1"/>
            </p:cNvSpPr>
            <p:nvPr userDrawn="1"/>
          </p:nvSpPr>
          <p:spPr bwMode="auto">
            <a:xfrm>
              <a:off x="0" y="432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3"/>
            <p:cNvSpPr>
              <a:spLocks noChangeShapeType="1"/>
            </p:cNvSpPr>
            <p:nvPr userDrawn="1"/>
          </p:nvSpPr>
          <p:spPr bwMode="auto">
            <a:xfrm>
              <a:off x="0" y="4158"/>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4"/>
            <p:cNvSpPr>
              <a:spLocks noChangeShapeType="1"/>
            </p:cNvSpPr>
            <p:nvPr userDrawn="1"/>
          </p:nvSpPr>
          <p:spPr bwMode="auto">
            <a:xfrm>
              <a:off x="0" y="4109"/>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5"/>
            <p:cNvSpPr>
              <a:spLocks noChangeShapeType="1"/>
            </p:cNvSpPr>
            <p:nvPr userDrawn="1"/>
          </p:nvSpPr>
          <p:spPr bwMode="auto">
            <a:xfrm>
              <a:off x="0" y="420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6"/>
            <p:cNvSpPr>
              <a:spLocks noChangeShapeType="1"/>
            </p:cNvSpPr>
            <p:nvPr userDrawn="1"/>
          </p:nvSpPr>
          <p:spPr bwMode="auto">
            <a:xfrm>
              <a:off x="0" y="370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7"/>
            <p:cNvSpPr>
              <a:spLocks noChangeShapeType="1"/>
            </p:cNvSpPr>
            <p:nvPr userDrawn="1"/>
          </p:nvSpPr>
          <p:spPr bwMode="auto">
            <a:xfrm>
              <a:off x="0" y="3673"/>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8"/>
            <p:cNvSpPr>
              <a:spLocks noChangeShapeType="1"/>
            </p:cNvSpPr>
            <p:nvPr userDrawn="1"/>
          </p:nvSpPr>
          <p:spPr bwMode="auto">
            <a:xfrm>
              <a:off x="0" y="406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9"/>
            <p:cNvSpPr>
              <a:spLocks noChangeShapeType="1"/>
            </p:cNvSpPr>
            <p:nvPr userDrawn="1"/>
          </p:nvSpPr>
          <p:spPr bwMode="auto">
            <a:xfrm>
              <a:off x="0" y="3934"/>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0"/>
            <p:cNvSpPr>
              <a:spLocks noChangeShapeType="1"/>
            </p:cNvSpPr>
            <p:nvPr userDrawn="1"/>
          </p:nvSpPr>
          <p:spPr bwMode="auto">
            <a:xfrm>
              <a:off x="0" y="385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1"/>
            <p:cNvSpPr>
              <a:spLocks noChangeShapeType="1"/>
            </p:cNvSpPr>
            <p:nvPr userDrawn="1"/>
          </p:nvSpPr>
          <p:spPr bwMode="auto">
            <a:xfrm>
              <a:off x="0" y="404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2"/>
            <p:cNvSpPr>
              <a:spLocks noChangeShapeType="1"/>
            </p:cNvSpPr>
            <p:nvPr userDrawn="1"/>
          </p:nvSpPr>
          <p:spPr bwMode="auto">
            <a:xfrm>
              <a:off x="0" y="3722"/>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3"/>
            <p:cNvSpPr>
              <a:spLocks noChangeShapeType="1"/>
            </p:cNvSpPr>
            <p:nvPr userDrawn="1"/>
          </p:nvSpPr>
          <p:spPr bwMode="auto">
            <a:xfrm>
              <a:off x="0" y="3778"/>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4"/>
            <p:cNvSpPr>
              <a:spLocks noChangeShapeType="1"/>
            </p:cNvSpPr>
            <p:nvPr userDrawn="1"/>
          </p:nvSpPr>
          <p:spPr bwMode="auto">
            <a:xfrm>
              <a:off x="0" y="398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5"/>
            <p:cNvSpPr>
              <a:spLocks noChangeShapeType="1"/>
            </p:cNvSpPr>
            <p:nvPr userDrawn="1"/>
          </p:nvSpPr>
          <p:spPr bwMode="auto">
            <a:xfrm>
              <a:off x="0" y="3958"/>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6"/>
            <p:cNvSpPr>
              <a:spLocks noChangeShapeType="1"/>
            </p:cNvSpPr>
            <p:nvPr userDrawn="1"/>
          </p:nvSpPr>
          <p:spPr bwMode="auto">
            <a:xfrm>
              <a:off x="0" y="3542"/>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7"/>
            <p:cNvSpPr>
              <a:spLocks noChangeShapeType="1"/>
            </p:cNvSpPr>
            <p:nvPr userDrawn="1"/>
          </p:nvSpPr>
          <p:spPr bwMode="auto">
            <a:xfrm>
              <a:off x="0" y="3578"/>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8"/>
            <p:cNvSpPr>
              <a:spLocks noChangeShapeType="1"/>
            </p:cNvSpPr>
            <p:nvPr userDrawn="1"/>
          </p:nvSpPr>
          <p:spPr bwMode="auto">
            <a:xfrm>
              <a:off x="0" y="361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9"/>
            <p:cNvSpPr>
              <a:spLocks noChangeShapeType="1"/>
            </p:cNvSpPr>
            <p:nvPr userDrawn="1"/>
          </p:nvSpPr>
          <p:spPr bwMode="auto">
            <a:xfrm>
              <a:off x="0" y="3450"/>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30"/>
            <p:cNvSpPr>
              <a:spLocks noChangeShapeType="1"/>
            </p:cNvSpPr>
            <p:nvPr userDrawn="1"/>
          </p:nvSpPr>
          <p:spPr bwMode="auto">
            <a:xfrm>
              <a:off x="0" y="340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31"/>
            <p:cNvSpPr>
              <a:spLocks noChangeShapeType="1"/>
            </p:cNvSpPr>
            <p:nvPr userDrawn="1"/>
          </p:nvSpPr>
          <p:spPr bwMode="auto">
            <a:xfrm>
              <a:off x="0" y="349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2"/>
            <p:cNvSpPr>
              <a:spLocks noChangeShapeType="1"/>
            </p:cNvSpPr>
            <p:nvPr userDrawn="1"/>
          </p:nvSpPr>
          <p:spPr bwMode="auto">
            <a:xfrm>
              <a:off x="0" y="299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3"/>
            <p:cNvSpPr>
              <a:spLocks noChangeShapeType="1"/>
            </p:cNvSpPr>
            <p:nvPr userDrawn="1"/>
          </p:nvSpPr>
          <p:spPr bwMode="auto">
            <a:xfrm>
              <a:off x="0" y="2965"/>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4"/>
            <p:cNvSpPr>
              <a:spLocks noChangeShapeType="1"/>
            </p:cNvSpPr>
            <p:nvPr userDrawn="1"/>
          </p:nvSpPr>
          <p:spPr bwMode="auto">
            <a:xfrm>
              <a:off x="0" y="335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5"/>
            <p:cNvSpPr>
              <a:spLocks noChangeShapeType="1"/>
            </p:cNvSpPr>
            <p:nvPr userDrawn="1"/>
          </p:nvSpPr>
          <p:spPr bwMode="auto">
            <a:xfrm>
              <a:off x="0" y="3226"/>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6"/>
            <p:cNvSpPr>
              <a:spLocks noChangeShapeType="1"/>
            </p:cNvSpPr>
            <p:nvPr userDrawn="1"/>
          </p:nvSpPr>
          <p:spPr bwMode="auto">
            <a:xfrm>
              <a:off x="0" y="3143"/>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7"/>
            <p:cNvSpPr>
              <a:spLocks noChangeShapeType="1"/>
            </p:cNvSpPr>
            <p:nvPr userDrawn="1"/>
          </p:nvSpPr>
          <p:spPr bwMode="auto">
            <a:xfrm>
              <a:off x="0" y="333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8"/>
            <p:cNvSpPr>
              <a:spLocks noChangeShapeType="1"/>
            </p:cNvSpPr>
            <p:nvPr userDrawn="1"/>
          </p:nvSpPr>
          <p:spPr bwMode="auto">
            <a:xfrm>
              <a:off x="0" y="301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9"/>
            <p:cNvSpPr>
              <a:spLocks noChangeShapeType="1"/>
            </p:cNvSpPr>
            <p:nvPr userDrawn="1"/>
          </p:nvSpPr>
          <p:spPr bwMode="auto">
            <a:xfrm>
              <a:off x="0" y="307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0"/>
            <p:cNvSpPr>
              <a:spLocks noChangeShapeType="1"/>
            </p:cNvSpPr>
            <p:nvPr userDrawn="1"/>
          </p:nvSpPr>
          <p:spPr bwMode="auto">
            <a:xfrm>
              <a:off x="0" y="327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41"/>
            <p:cNvSpPr>
              <a:spLocks noChangeShapeType="1"/>
            </p:cNvSpPr>
            <p:nvPr userDrawn="1"/>
          </p:nvSpPr>
          <p:spPr bwMode="auto">
            <a:xfrm>
              <a:off x="0" y="3250"/>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42"/>
            <p:cNvSpPr>
              <a:spLocks noChangeShapeType="1"/>
            </p:cNvSpPr>
            <p:nvPr userDrawn="1"/>
          </p:nvSpPr>
          <p:spPr bwMode="auto">
            <a:xfrm>
              <a:off x="0" y="2848"/>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43"/>
            <p:cNvSpPr>
              <a:spLocks noChangeShapeType="1"/>
            </p:cNvSpPr>
            <p:nvPr userDrawn="1"/>
          </p:nvSpPr>
          <p:spPr bwMode="auto">
            <a:xfrm>
              <a:off x="0" y="276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44"/>
            <p:cNvSpPr>
              <a:spLocks noChangeShapeType="1"/>
            </p:cNvSpPr>
            <p:nvPr userDrawn="1"/>
          </p:nvSpPr>
          <p:spPr bwMode="auto">
            <a:xfrm>
              <a:off x="0" y="2692"/>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5"/>
            <p:cNvSpPr>
              <a:spLocks noChangeShapeType="1"/>
            </p:cNvSpPr>
            <p:nvPr userDrawn="1"/>
          </p:nvSpPr>
          <p:spPr bwMode="auto">
            <a:xfrm>
              <a:off x="0" y="289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6"/>
            <p:cNvSpPr>
              <a:spLocks noChangeShapeType="1"/>
            </p:cNvSpPr>
            <p:nvPr userDrawn="1"/>
          </p:nvSpPr>
          <p:spPr bwMode="auto">
            <a:xfrm>
              <a:off x="0" y="287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47"/>
            <p:cNvSpPr>
              <a:spLocks noChangeShapeType="1"/>
            </p:cNvSpPr>
            <p:nvPr userDrawn="1"/>
          </p:nvSpPr>
          <p:spPr bwMode="auto">
            <a:xfrm>
              <a:off x="0" y="2565"/>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8"/>
            <p:cNvSpPr>
              <a:spLocks noChangeShapeType="1"/>
            </p:cNvSpPr>
            <p:nvPr userDrawn="1"/>
          </p:nvSpPr>
          <p:spPr bwMode="auto">
            <a:xfrm>
              <a:off x="0" y="2602"/>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9"/>
            <p:cNvSpPr>
              <a:spLocks noChangeShapeType="1"/>
            </p:cNvSpPr>
            <p:nvPr userDrawn="1"/>
          </p:nvSpPr>
          <p:spPr bwMode="auto">
            <a:xfrm>
              <a:off x="0" y="263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50"/>
            <p:cNvSpPr>
              <a:spLocks noChangeShapeType="1"/>
            </p:cNvSpPr>
            <p:nvPr userDrawn="1"/>
          </p:nvSpPr>
          <p:spPr bwMode="auto">
            <a:xfrm>
              <a:off x="0" y="2473"/>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51"/>
            <p:cNvSpPr>
              <a:spLocks noChangeShapeType="1"/>
            </p:cNvSpPr>
            <p:nvPr userDrawn="1"/>
          </p:nvSpPr>
          <p:spPr bwMode="auto">
            <a:xfrm>
              <a:off x="0" y="242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52"/>
            <p:cNvSpPr>
              <a:spLocks noChangeShapeType="1"/>
            </p:cNvSpPr>
            <p:nvPr userDrawn="1"/>
          </p:nvSpPr>
          <p:spPr bwMode="auto">
            <a:xfrm>
              <a:off x="0" y="2519"/>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53"/>
            <p:cNvSpPr>
              <a:spLocks noChangeShapeType="1"/>
            </p:cNvSpPr>
            <p:nvPr userDrawn="1"/>
          </p:nvSpPr>
          <p:spPr bwMode="auto">
            <a:xfrm>
              <a:off x="0" y="2378"/>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54"/>
            <p:cNvSpPr>
              <a:spLocks noChangeShapeType="1"/>
            </p:cNvSpPr>
            <p:nvPr userDrawn="1"/>
          </p:nvSpPr>
          <p:spPr bwMode="auto">
            <a:xfrm>
              <a:off x="0" y="2249"/>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5"/>
            <p:cNvSpPr>
              <a:spLocks noChangeShapeType="1"/>
            </p:cNvSpPr>
            <p:nvPr userDrawn="1"/>
          </p:nvSpPr>
          <p:spPr bwMode="auto">
            <a:xfrm>
              <a:off x="0" y="2357"/>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6"/>
            <p:cNvSpPr>
              <a:spLocks noChangeShapeType="1"/>
            </p:cNvSpPr>
            <p:nvPr userDrawn="1"/>
          </p:nvSpPr>
          <p:spPr bwMode="auto">
            <a:xfrm>
              <a:off x="0" y="229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7"/>
            <p:cNvSpPr>
              <a:spLocks noChangeShapeType="1"/>
            </p:cNvSpPr>
            <p:nvPr userDrawn="1"/>
          </p:nvSpPr>
          <p:spPr bwMode="auto">
            <a:xfrm>
              <a:off x="0" y="227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8"/>
            <p:cNvSpPr>
              <a:spLocks noChangeShapeType="1"/>
            </p:cNvSpPr>
            <p:nvPr userDrawn="1"/>
          </p:nvSpPr>
          <p:spPr bwMode="auto">
            <a:xfrm>
              <a:off x="0" y="2132"/>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9"/>
            <p:cNvSpPr>
              <a:spLocks noChangeShapeType="1"/>
            </p:cNvSpPr>
            <p:nvPr userDrawn="1"/>
          </p:nvSpPr>
          <p:spPr bwMode="auto">
            <a:xfrm>
              <a:off x="0" y="2169"/>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60"/>
            <p:cNvSpPr>
              <a:spLocks noChangeShapeType="1"/>
            </p:cNvSpPr>
            <p:nvPr userDrawn="1"/>
          </p:nvSpPr>
          <p:spPr bwMode="auto">
            <a:xfrm>
              <a:off x="0" y="220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61"/>
            <p:cNvSpPr>
              <a:spLocks noChangeShapeType="1"/>
            </p:cNvSpPr>
            <p:nvPr userDrawn="1"/>
          </p:nvSpPr>
          <p:spPr bwMode="auto">
            <a:xfrm>
              <a:off x="0" y="2040"/>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2"/>
            <p:cNvSpPr>
              <a:spLocks noChangeShapeType="1"/>
            </p:cNvSpPr>
            <p:nvPr userDrawn="1"/>
          </p:nvSpPr>
          <p:spPr bwMode="auto">
            <a:xfrm>
              <a:off x="0" y="199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3"/>
            <p:cNvSpPr>
              <a:spLocks noChangeShapeType="1"/>
            </p:cNvSpPr>
            <p:nvPr userDrawn="1"/>
          </p:nvSpPr>
          <p:spPr bwMode="auto">
            <a:xfrm>
              <a:off x="0" y="208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4"/>
            <p:cNvSpPr>
              <a:spLocks noChangeShapeType="1"/>
            </p:cNvSpPr>
            <p:nvPr userDrawn="1"/>
          </p:nvSpPr>
          <p:spPr bwMode="auto">
            <a:xfrm>
              <a:off x="0" y="158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5"/>
            <p:cNvSpPr>
              <a:spLocks noChangeShapeType="1"/>
            </p:cNvSpPr>
            <p:nvPr userDrawn="1"/>
          </p:nvSpPr>
          <p:spPr bwMode="auto">
            <a:xfrm>
              <a:off x="0" y="155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6"/>
            <p:cNvSpPr>
              <a:spLocks noChangeShapeType="1"/>
            </p:cNvSpPr>
            <p:nvPr userDrawn="1"/>
          </p:nvSpPr>
          <p:spPr bwMode="auto">
            <a:xfrm>
              <a:off x="0" y="194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67"/>
            <p:cNvSpPr>
              <a:spLocks noChangeShapeType="1"/>
            </p:cNvSpPr>
            <p:nvPr userDrawn="1"/>
          </p:nvSpPr>
          <p:spPr bwMode="auto">
            <a:xfrm>
              <a:off x="0" y="1816"/>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68"/>
            <p:cNvSpPr>
              <a:spLocks noChangeShapeType="1"/>
            </p:cNvSpPr>
            <p:nvPr userDrawn="1"/>
          </p:nvSpPr>
          <p:spPr bwMode="auto">
            <a:xfrm>
              <a:off x="0" y="173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69"/>
            <p:cNvSpPr>
              <a:spLocks noChangeShapeType="1"/>
            </p:cNvSpPr>
            <p:nvPr userDrawn="1"/>
          </p:nvSpPr>
          <p:spPr bwMode="auto">
            <a:xfrm>
              <a:off x="0" y="192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0"/>
            <p:cNvSpPr>
              <a:spLocks noChangeShapeType="1"/>
            </p:cNvSpPr>
            <p:nvPr userDrawn="1"/>
          </p:nvSpPr>
          <p:spPr bwMode="auto">
            <a:xfrm>
              <a:off x="0" y="160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1"/>
            <p:cNvSpPr>
              <a:spLocks noChangeShapeType="1"/>
            </p:cNvSpPr>
            <p:nvPr userDrawn="1"/>
          </p:nvSpPr>
          <p:spPr bwMode="auto">
            <a:xfrm>
              <a:off x="0" y="166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2"/>
            <p:cNvSpPr>
              <a:spLocks noChangeShapeType="1"/>
            </p:cNvSpPr>
            <p:nvPr userDrawn="1"/>
          </p:nvSpPr>
          <p:spPr bwMode="auto">
            <a:xfrm>
              <a:off x="0" y="186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3"/>
            <p:cNvSpPr>
              <a:spLocks noChangeShapeType="1"/>
            </p:cNvSpPr>
            <p:nvPr userDrawn="1"/>
          </p:nvSpPr>
          <p:spPr bwMode="auto">
            <a:xfrm>
              <a:off x="0" y="184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4"/>
            <p:cNvSpPr>
              <a:spLocks noChangeShapeType="1"/>
            </p:cNvSpPr>
            <p:nvPr userDrawn="1"/>
          </p:nvSpPr>
          <p:spPr bwMode="auto">
            <a:xfrm>
              <a:off x="0" y="142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5"/>
            <p:cNvSpPr>
              <a:spLocks noChangeShapeType="1"/>
            </p:cNvSpPr>
            <p:nvPr userDrawn="1"/>
          </p:nvSpPr>
          <p:spPr bwMode="auto">
            <a:xfrm>
              <a:off x="0" y="1461"/>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6"/>
            <p:cNvSpPr>
              <a:spLocks noChangeShapeType="1"/>
            </p:cNvSpPr>
            <p:nvPr userDrawn="1"/>
          </p:nvSpPr>
          <p:spPr bwMode="auto">
            <a:xfrm>
              <a:off x="0" y="149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7"/>
            <p:cNvSpPr>
              <a:spLocks noChangeShapeType="1"/>
            </p:cNvSpPr>
            <p:nvPr userDrawn="1"/>
          </p:nvSpPr>
          <p:spPr bwMode="auto">
            <a:xfrm>
              <a:off x="0" y="1332"/>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8"/>
            <p:cNvSpPr>
              <a:spLocks noChangeShapeType="1"/>
            </p:cNvSpPr>
            <p:nvPr userDrawn="1"/>
          </p:nvSpPr>
          <p:spPr bwMode="auto">
            <a:xfrm>
              <a:off x="0" y="1378"/>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9"/>
            <p:cNvSpPr>
              <a:spLocks noChangeShapeType="1"/>
            </p:cNvSpPr>
            <p:nvPr userDrawn="1"/>
          </p:nvSpPr>
          <p:spPr bwMode="auto">
            <a:xfrm>
              <a:off x="0" y="99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80"/>
            <p:cNvSpPr>
              <a:spLocks noChangeShapeType="1"/>
            </p:cNvSpPr>
            <p:nvPr userDrawn="1"/>
          </p:nvSpPr>
          <p:spPr bwMode="auto">
            <a:xfrm>
              <a:off x="0" y="96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81"/>
            <p:cNvSpPr>
              <a:spLocks noChangeShapeType="1"/>
            </p:cNvSpPr>
            <p:nvPr userDrawn="1"/>
          </p:nvSpPr>
          <p:spPr bwMode="auto">
            <a:xfrm>
              <a:off x="0" y="1227"/>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82"/>
            <p:cNvSpPr>
              <a:spLocks noChangeShapeType="1"/>
            </p:cNvSpPr>
            <p:nvPr userDrawn="1"/>
          </p:nvSpPr>
          <p:spPr bwMode="auto">
            <a:xfrm>
              <a:off x="0" y="114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83"/>
            <p:cNvSpPr>
              <a:spLocks noChangeShapeType="1"/>
            </p:cNvSpPr>
            <p:nvPr userDrawn="1"/>
          </p:nvSpPr>
          <p:spPr bwMode="auto">
            <a:xfrm>
              <a:off x="0" y="101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84"/>
            <p:cNvSpPr>
              <a:spLocks noChangeShapeType="1"/>
            </p:cNvSpPr>
            <p:nvPr userDrawn="1"/>
          </p:nvSpPr>
          <p:spPr bwMode="auto">
            <a:xfrm>
              <a:off x="0" y="107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85"/>
            <p:cNvSpPr>
              <a:spLocks noChangeShapeType="1"/>
            </p:cNvSpPr>
            <p:nvPr userDrawn="1"/>
          </p:nvSpPr>
          <p:spPr bwMode="auto">
            <a:xfrm>
              <a:off x="0" y="127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86"/>
            <p:cNvSpPr>
              <a:spLocks noChangeShapeType="1"/>
            </p:cNvSpPr>
            <p:nvPr userDrawn="1"/>
          </p:nvSpPr>
          <p:spPr bwMode="auto">
            <a:xfrm>
              <a:off x="0" y="125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87"/>
            <p:cNvSpPr>
              <a:spLocks noChangeShapeType="1"/>
            </p:cNvSpPr>
            <p:nvPr userDrawn="1"/>
          </p:nvSpPr>
          <p:spPr bwMode="auto">
            <a:xfrm>
              <a:off x="0" y="835"/>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88"/>
            <p:cNvSpPr>
              <a:spLocks noChangeShapeType="1"/>
            </p:cNvSpPr>
            <p:nvPr userDrawn="1"/>
          </p:nvSpPr>
          <p:spPr bwMode="auto">
            <a:xfrm>
              <a:off x="0" y="871"/>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89"/>
            <p:cNvSpPr>
              <a:spLocks noChangeShapeType="1"/>
            </p:cNvSpPr>
            <p:nvPr userDrawn="1"/>
          </p:nvSpPr>
          <p:spPr bwMode="auto">
            <a:xfrm>
              <a:off x="0" y="90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90"/>
            <p:cNvSpPr>
              <a:spLocks noChangeShapeType="1"/>
            </p:cNvSpPr>
            <p:nvPr userDrawn="1"/>
          </p:nvSpPr>
          <p:spPr bwMode="auto">
            <a:xfrm>
              <a:off x="0" y="743"/>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91"/>
            <p:cNvSpPr>
              <a:spLocks noChangeShapeType="1"/>
            </p:cNvSpPr>
            <p:nvPr userDrawn="1"/>
          </p:nvSpPr>
          <p:spPr bwMode="auto">
            <a:xfrm>
              <a:off x="0" y="789"/>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92"/>
            <p:cNvSpPr>
              <a:spLocks noChangeShapeType="1"/>
            </p:cNvSpPr>
            <p:nvPr userDrawn="1"/>
          </p:nvSpPr>
          <p:spPr bwMode="auto">
            <a:xfrm>
              <a:off x="0" y="69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93"/>
            <p:cNvSpPr>
              <a:spLocks noChangeShapeType="1"/>
            </p:cNvSpPr>
            <p:nvPr userDrawn="1"/>
          </p:nvSpPr>
          <p:spPr bwMode="auto">
            <a:xfrm>
              <a:off x="0" y="616"/>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94"/>
            <p:cNvSpPr>
              <a:spLocks noChangeShapeType="1"/>
            </p:cNvSpPr>
            <p:nvPr userDrawn="1"/>
          </p:nvSpPr>
          <p:spPr bwMode="auto">
            <a:xfrm>
              <a:off x="0" y="489"/>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95"/>
            <p:cNvSpPr>
              <a:spLocks noChangeShapeType="1"/>
            </p:cNvSpPr>
            <p:nvPr userDrawn="1"/>
          </p:nvSpPr>
          <p:spPr bwMode="auto">
            <a:xfrm>
              <a:off x="0" y="52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96"/>
            <p:cNvSpPr>
              <a:spLocks noChangeShapeType="1"/>
            </p:cNvSpPr>
            <p:nvPr userDrawn="1"/>
          </p:nvSpPr>
          <p:spPr bwMode="auto">
            <a:xfrm>
              <a:off x="0" y="56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97"/>
            <p:cNvSpPr>
              <a:spLocks noChangeShapeType="1"/>
            </p:cNvSpPr>
            <p:nvPr userDrawn="1"/>
          </p:nvSpPr>
          <p:spPr bwMode="auto">
            <a:xfrm>
              <a:off x="0" y="397"/>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98"/>
            <p:cNvSpPr>
              <a:spLocks noChangeShapeType="1"/>
            </p:cNvSpPr>
            <p:nvPr userDrawn="1"/>
          </p:nvSpPr>
          <p:spPr bwMode="auto">
            <a:xfrm>
              <a:off x="0" y="348"/>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99"/>
            <p:cNvSpPr>
              <a:spLocks noChangeShapeType="1"/>
            </p:cNvSpPr>
            <p:nvPr userDrawn="1"/>
          </p:nvSpPr>
          <p:spPr bwMode="auto">
            <a:xfrm>
              <a:off x="0" y="44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100"/>
            <p:cNvSpPr>
              <a:spLocks noChangeShapeType="1"/>
            </p:cNvSpPr>
            <p:nvPr userDrawn="1"/>
          </p:nvSpPr>
          <p:spPr bwMode="auto">
            <a:xfrm>
              <a:off x="0" y="30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101"/>
            <p:cNvSpPr>
              <a:spLocks noChangeShapeType="1"/>
            </p:cNvSpPr>
            <p:nvPr userDrawn="1"/>
          </p:nvSpPr>
          <p:spPr bwMode="auto">
            <a:xfrm>
              <a:off x="0" y="28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102"/>
            <p:cNvSpPr>
              <a:spLocks noChangeShapeType="1"/>
            </p:cNvSpPr>
            <p:nvPr userDrawn="1"/>
          </p:nvSpPr>
          <p:spPr bwMode="auto">
            <a:xfrm>
              <a:off x="0" y="22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103"/>
            <p:cNvSpPr>
              <a:spLocks noChangeShapeType="1"/>
            </p:cNvSpPr>
            <p:nvPr userDrawn="1"/>
          </p:nvSpPr>
          <p:spPr bwMode="auto">
            <a:xfrm>
              <a:off x="0" y="28"/>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04"/>
            <p:cNvSpPr>
              <a:spLocks noChangeShapeType="1"/>
            </p:cNvSpPr>
            <p:nvPr userDrawn="1"/>
          </p:nvSpPr>
          <p:spPr bwMode="auto">
            <a:xfrm>
              <a:off x="0" y="0"/>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05"/>
            <p:cNvSpPr>
              <a:spLocks noChangeShapeType="1"/>
            </p:cNvSpPr>
            <p:nvPr userDrawn="1"/>
          </p:nvSpPr>
          <p:spPr bwMode="auto">
            <a:xfrm>
              <a:off x="0" y="49"/>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106"/>
            <p:cNvSpPr>
              <a:spLocks noChangeShapeType="1"/>
            </p:cNvSpPr>
            <p:nvPr userDrawn="1"/>
          </p:nvSpPr>
          <p:spPr bwMode="auto">
            <a:xfrm>
              <a:off x="0" y="10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107"/>
            <p:cNvSpPr>
              <a:spLocks noChangeShapeType="1"/>
            </p:cNvSpPr>
            <p:nvPr userDrawn="1"/>
          </p:nvSpPr>
          <p:spPr bwMode="auto">
            <a:xfrm>
              <a:off x="0" y="162"/>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6" name="Picture 10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4513"/>
            <a:ext cx="10064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 Box 109"/>
          <p:cNvSpPr txBox="1">
            <a:spLocks noChangeArrowheads="1"/>
          </p:cNvSpPr>
          <p:nvPr/>
        </p:nvSpPr>
        <p:spPr bwMode="auto">
          <a:xfrm>
            <a:off x="869950" y="-22225"/>
            <a:ext cx="1143000" cy="549275"/>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17F3F"/>
                  </a:outerShdw>
                </a:effectLst>
              </a14:hiddenEffects>
            </a:ext>
          </a:extLst>
        </p:spPr>
        <p:txBody>
          <a:bodyP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defRPr/>
            </a:pPr>
            <a:r>
              <a:rPr lang="en-US" sz="1000" b="1" smtClean="0">
                <a:solidFill>
                  <a:srgbClr val="993300"/>
                </a:solidFill>
                <a:cs typeface="Arial" pitchFamily="34" charset="0"/>
              </a:rPr>
              <a:t>Department of</a:t>
            </a:r>
          </a:p>
          <a:p>
            <a:pPr algn="ctr" eaLnBrk="1" hangingPunct="1">
              <a:defRPr/>
            </a:pPr>
            <a:r>
              <a:rPr lang="en-US" sz="1000" b="1" smtClean="0">
                <a:solidFill>
                  <a:srgbClr val="993300"/>
                </a:solidFill>
                <a:cs typeface="Arial" pitchFamily="34" charset="0"/>
              </a:rPr>
              <a:t>Statistics</a:t>
            </a:r>
          </a:p>
          <a:p>
            <a:pPr algn="ctr" eaLnBrk="1" hangingPunct="1">
              <a:defRPr/>
            </a:pPr>
            <a:r>
              <a:rPr lang="en-US" sz="1000" b="1" smtClean="0">
                <a:solidFill>
                  <a:srgbClr val="993300"/>
                </a:solidFill>
                <a:cs typeface="Arial" pitchFamily="34" charset="0"/>
              </a:rPr>
              <a:t>Jordan</a:t>
            </a:r>
          </a:p>
        </p:txBody>
      </p:sp>
      <p:sp>
        <p:nvSpPr>
          <p:cNvPr id="108" name="Rectangle 110"/>
          <p:cNvSpPr>
            <a:spLocks noChangeArrowheads="1"/>
          </p:cNvSpPr>
          <p:nvPr/>
        </p:nvSpPr>
        <p:spPr bwMode="auto">
          <a:xfrm>
            <a:off x="7772400" y="239713"/>
            <a:ext cx="304800" cy="129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pic>
        <p:nvPicPr>
          <p:cNvPr id="109" name="Picture 111" descr="opt1_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838" y="588963"/>
            <a:ext cx="7667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4"/>
          <p:cNvSpPr>
            <a:spLocks noGrp="1" noChangeArrowheads="1"/>
          </p:cNvSpPr>
          <p:nvPr>
            <p:ph type="dt" sz="half" idx="10"/>
          </p:nvPr>
        </p:nvSpPr>
        <p:spPr>
          <a:xfrm>
            <a:off x="7543800" y="6411913"/>
            <a:ext cx="1600200" cy="457200"/>
          </a:xfrm>
        </p:spPr>
        <p:txBody>
          <a:bodyPr/>
          <a:lstStyle>
            <a:lvl1pPr>
              <a:defRPr/>
            </a:lvl1pPr>
          </a:lstStyle>
          <a:p>
            <a:pPr>
              <a:defRPr/>
            </a:pPr>
            <a:fld id="{F33C5C80-A87D-43E3-A15E-F0AFCFE584BB}" type="datetime8">
              <a:rPr lang="ar-SA"/>
              <a:pPr>
                <a:defRPr/>
              </a:pPr>
              <a:t>12 آذار، 15</a:t>
            </a:fld>
            <a:endParaRPr lang="en-US"/>
          </a:p>
        </p:txBody>
      </p:sp>
      <p:sp>
        <p:nvSpPr>
          <p:cNvPr id="111" name="Rectangle 6"/>
          <p:cNvSpPr>
            <a:spLocks noGrp="1" noChangeArrowheads="1"/>
          </p:cNvSpPr>
          <p:nvPr>
            <p:ph type="sldNum" sz="quarter" idx="11"/>
          </p:nvPr>
        </p:nvSpPr>
        <p:spPr>
          <a:xfrm>
            <a:off x="457200" y="6335713"/>
            <a:ext cx="533400" cy="457200"/>
          </a:xfrm>
        </p:spPr>
        <p:txBody>
          <a:bodyPr/>
          <a:lstStyle>
            <a:lvl1pPr>
              <a:defRPr/>
            </a:lvl1pPr>
          </a:lstStyle>
          <a:p>
            <a:pPr>
              <a:defRPr/>
            </a:pPr>
            <a:fld id="{DDA43972-124D-4214-B3AD-CC4E02F8EF5B}" type="slidenum">
              <a:rPr lang="ar-SA"/>
              <a:pPr>
                <a:defRPr/>
              </a:pPr>
              <a:t>‹#›</a:t>
            </a:fld>
            <a:endParaRPr lang="en-US"/>
          </a:p>
        </p:txBody>
      </p:sp>
    </p:spTree>
    <p:extLst>
      <p:ext uri="{BB962C8B-B14F-4D97-AF65-F5344CB8AC3E}">
        <p14:creationId xmlns:p14="http://schemas.microsoft.com/office/powerpoint/2010/main" val="26190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p:cTn id="11" dur="500" fill="hold"/>
                                        <p:tgtEl>
                                          <p:spTgt spid="109"/>
                                        </p:tgtEl>
                                        <p:attrNameLst>
                                          <p:attrName>ppt_w</p:attrName>
                                        </p:attrNameLst>
                                      </p:cBhvr>
                                      <p:tavLst>
                                        <p:tav tm="0">
                                          <p:val>
                                            <p:fltVal val="0"/>
                                          </p:val>
                                        </p:tav>
                                        <p:tav tm="100000">
                                          <p:val>
                                            <p:strVal val="#ppt_w"/>
                                          </p:val>
                                        </p:tav>
                                      </p:tavLst>
                                    </p:anim>
                                    <p:anim calcmode="lin" valueType="num">
                                      <p:cBhvr>
                                        <p:cTn id="12" dur="500" fill="hold"/>
                                        <p:tgtEl>
                                          <p:spTgt spid="10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Right)">
                                      <p:cBhvr>
                                        <p:cTn id="16" dur="500"/>
                                        <p:tgtEl>
                                          <p:spTgt spid="3"/>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fld id="{67FBA646-4DD8-48ED-8DF9-179DE3D9DA09}" type="datetime8">
              <a:rPr lang="ar-SA"/>
              <a:pPr>
                <a:defRPr/>
              </a:pPr>
              <a:t>12 آذار، 15</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7FCA82D-8576-460B-8814-C1455C08FD5B}" type="slidenum">
              <a:rPr lang="ar-SA"/>
              <a:pPr>
                <a:defRPr/>
              </a:pPr>
              <a:t>‹#›</a:t>
            </a:fld>
            <a:endParaRPr lang="en-US"/>
          </a:p>
        </p:txBody>
      </p:sp>
    </p:spTree>
    <p:extLst>
      <p:ext uri="{BB962C8B-B14F-4D97-AF65-F5344CB8AC3E}">
        <p14:creationId xmlns:p14="http://schemas.microsoft.com/office/powerpoint/2010/main" val="411273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fld id="{EAC42FFE-575F-463D-B72D-8AEFA1BAFCD2}" type="datetime8">
              <a:rPr lang="ar-SA"/>
              <a:pPr>
                <a:defRPr/>
              </a:pPr>
              <a:t>12 آذار، 15</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42CCA97-6C68-4A38-8565-8AEE86E7E989}" type="slidenum">
              <a:rPr lang="ar-SA"/>
              <a:pPr>
                <a:defRPr/>
              </a:pPr>
              <a:t>‹#›</a:t>
            </a:fld>
            <a:endParaRPr lang="en-US"/>
          </a:p>
        </p:txBody>
      </p:sp>
    </p:spTree>
    <p:extLst>
      <p:ext uri="{BB962C8B-B14F-4D97-AF65-F5344CB8AC3E}">
        <p14:creationId xmlns:p14="http://schemas.microsoft.com/office/powerpoint/2010/main" val="241927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J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fld id="{FD39BB63-B6F3-4F3F-9B64-476A1F06566C}" type="datetime8">
              <a:rPr lang="ar-SA"/>
              <a:pPr>
                <a:defRPr/>
              </a:pPr>
              <a:t>12 آذار، 15</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0655CB9-E831-410C-B05B-E4AB87B1A6B0}" type="slidenum">
              <a:rPr lang="ar-SA"/>
              <a:pPr>
                <a:defRPr/>
              </a:pPr>
              <a:t>‹#›</a:t>
            </a:fld>
            <a:endParaRPr lang="en-US"/>
          </a:p>
        </p:txBody>
      </p:sp>
    </p:spTree>
    <p:extLst>
      <p:ext uri="{BB962C8B-B14F-4D97-AF65-F5344CB8AC3E}">
        <p14:creationId xmlns:p14="http://schemas.microsoft.com/office/powerpoint/2010/main" val="187917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06FAFE5-008D-4ECD-ABE6-083B6D203B05}" type="datetime8">
              <a:rPr lang="ar-SA"/>
              <a:pPr>
                <a:defRPr/>
              </a:pPr>
              <a:t>12 آذار، 15</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85DDC05-C7E7-4B56-A678-CC27210205F6}" type="slidenum">
              <a:rPr lang="ar-SA"/>
              <a:pPr>
                <a:defRPr/>
              </a:pPr>
              <a:t>‹#›</a:t>
            </a:fld>
            <a:endParaRPr lang="en-US"/>
          </a:p>
        </p:txBody>
      </p:sp>
    </p:spTree>
    <p:extLst>
      <p:ext uri="{BB962C8B-B14F-4D97-AF65-F5344CB8AC3E}">
        <p14:creationId xmlns:p14="http://schemas.microsoft.com/office/powerpoint/2010/main" val="266966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fld id="{23FF6298-3C82-469F-AF2A-59F5408A4A16}" type="datetime8">
              <a:rPr lang="ar-SA"/>
              <a:pPr>
                <a:defRPr/>
              </a:pPr>
              <a:t>12 آذار، 15</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04D6F38-B092-4980-B007-4A50EB9FB2AD}" type="slidenum">
              <a:rPr lang="ar-SA"/>
              <a:pPr>
                <a:defRPr/>
              </a:pPr>
              <a:t>‹#›</a:t>
            </a:fld>
            <a:endParaRPr lang="en-US"/>
          </a:p>
        </p:txBody>
      </p:sp>
    </p:spTree>
    <p:extLst>
      <p:ext uri="{BB962C8B-B14F-4D97-AF65-F5344CB8AC3E}">
        <p14:creationId xmlns:p14="http://schemas.microsoft.com/office/powerpoint/2010/main" val="57638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fld id="{8502D130-12B0-4759-B4EB-EF32B28E5895}" type="datetime8">
              <a:rPr lang="ar-SA"/>
              <a:pPr>
                <a:defRPr/>
              </a:pPr>
              <a:t>12 آذار، 15</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9336C19-0F75-44F9-BA53-85E8AEDB77F5}" type="slidenum">
              <a:rPr lang="ar-SA"/>
              <a:pPr>
                <a:defRPr/>
              </a:pPr>
              <a:t>‹#›</a:t>
            </a:fld>
            <a:endParaRPr lang="en-US"/>
          </a:p>
        </p:txBody>
      </p:sp>
    </p:spTree>
    <p:extLst>
      <p:ext uri="{BB962C8B-B14F-4D97-AF65-F5344CB8AC3E}">
        <p14:creationId xmlns:p14="http://schemas.microsoft.com/office/powerpoint/2010/main" val="391484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fld id="{A87257E5-7699-47D5-B16A-43B201042379}" type="datetime8">
              <a:rPr lang="ar-SA"/>
              <a:pPr>
                <a:defRPr/>
              </a:pPr>
              <a:t>12 آذار، 15</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74DA3FB-4819-43D0-BB3A-2180FABA0493}" type="slidenum">
              <a:rPr lang="ar-SA"/>
              <a:pPr>
                <a:defRPr/>
              </a:pPr>
              <a:t>‹#›</a:t>
            </a:fld>
            <a:endParaRPr lang="en-US"/>
          </a:p>
        </p:txBody>
      </p:sp>
    </p:spTree>
    <p:extLst>
      <p:ext uri="{BB962C8B-B14F-4D97-AF65-F5344CB8AC3E}">
        <p14:creationId xmlns:p14="http://schemas.microsoft.com/office/powerpoint/2010/main" val="23795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DE9CF5-A508-4273-B49E-2EA04BAB8D42}" type="datetime8">
              <a:rPr lang="ar-SA"/>
              <a:pPr>
                <a:defRPr/>
              </a:pPr>
              <a:t>12 آذار، 15</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76C7D64C-7854-47BE-AA6C-78D458D68F60}" type="slidenum">
              <a:rPr lang="ar-SA"/>
              <a:pPr>
                <a:defRPr/>
              </a:pPr>
              <a:t>‹#›</a:t>
            </a:fld>
            <a:endParaRPr lang="en-US"/>
          </a:p>
        </p:txBody>
      </p:sp>
    </p:spTree>
    <p:extLst>
      <p:ext uri="{BB962C8B-B14F-4D97-AF65-F5344CB8AC3E}">
        <p14:creationId xmlns:p14="http://schemas.microsoft.com/office/powerpoint/2010/main" val="373193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60E8101-7BC9-49A9-93FF-3935BF8AC108}" type="datetime8">
              <a:rPr lang="ar-SA"/>
              <a:pPr>
                <a:defRPr/>
              </a:pPr>
              <a:t>12 آذار، 15</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1C25F9E-A966-44E3-A991-128BAF4A3E9F}" type="slidenum">
              <a:rPr lang="ar-SA"/>
              <a:pPr>
                <a:defRPr/>
              </a:pPr>
              <a:t>‹#›</a:t>
            </a:fld>
            <a:endParaRPr lang="en-US"/>
          </a:p>
        </p:txBody>
      </p:sp>
    </p:spTree>
    <p:extLst>
      <p:ext uri="{BB962C8B-B14F-4D97-AF65-F5344CB8AC3E}">
        <p14:creationId xmlns:p14="http://schemas.microsoft.com/office/powerpoint/2010/main" val="63065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3C81EF-7892-4589-AC7A-15675E0541BD}" type="datetime8">
              <a:rPr lang="ar-SA"/>
              <a:pPr>
                <a:defRPr/>
              </a:pPr>
              <a:t>12 آذار، 15</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6E9E041-E7F1-465B-8D4A-238ECB3F13DB}" type="slidenum">
              <a:rPr lang="ar-SA"/>
              <a:pPr>
                <a:defRPr/>
              </a:pPr>
              <a:t>‹#›</a:t>
            </a:fld>
            <a:endParaRPr lang="en-US"/>
          </a:p>
        </p:txBody>
      </p:sp>
    </p:spTree>
    <p:extLst>
      <p:ext uri="{BB962C8B-B14F-4D97-AF65-F5344CB8AC3E}">
        <p14:creationId xmlns:p14="http://schemas.microsoft.com/office/powerpoint/2010/main" val="225480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AD7"/>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772400" y="0"/>
            <a:ext cx="304800" cy="990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sp>
        <p:nvSpPr>
          <p:cNvPr id="539651" name="Rectangle 3"/>
          <p:cNvSpPr>
            <a:spLocks noChangeArrowheads="1"/>
          </p:cNvSpPr>
          <p:nvPr/>
        </p:nvSpPr>
        <p:spPr bwMode="auto">
          <a:xfrm>
            <a:off x="1676400" y="1089025"/>
            <a:ext cx="6248400" cy="74613"/>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rtl="0" eaLnBrk="1" hangingPunct="1"/>
            <a:endParaRPr kumimoji="1" lang="en-US" altLang="en-US" sz="2400"/>
          </a:p>
        </p:txBody>
      </p:sp>
      <p:sp>
        <p:nvSpPr>
          <p:cNvPr id="539652" name="Rectangle 4"/>
          <p:cNvSpPr>
            <a:spLocks noGrp="1" noChangeArrowheads="1"/>
          </p:cNvSpPr>
          <p:nvPr>
            <p:ph type="dt" sz="half" idx="2"/>
          </p:nvPr>
        </p:nvSpPr>
        <p:spPr bwMode="auto">
          <a:xfrm>
            <a:off x="7543800" y="6400800"/>
            <a:ext cx="16002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400">
                <a:solidFill>
                  <a:srgbClr val="003300"/>
                </a:solidFill>
              </a:defRPr>
            </a:lvl1pPr>
          </a:lstStyle>
          <a:p>
            <a:pPr>
              <a:defRPr/>
            </a:pPr>
            <a:fld id="{E85D8825-1FC1-48CF-9499-263358B3A06B}" type="datetime8">
              <a:rPr lang="ar-SA"/>
              <a:pPr>
                <a:defRPr/>
              </a:pPr>
              <a:t>12 آذار، 15</a:t>
            </a:fld>
            <a:endParaRPr lang="en-US"/>
          </a:p>
        </p:txBody>
      </p:sp>
      <p:sp>
        <p:nvSpPr>
          <p:cNvPr id="539653" name="Rectangle 5"/>
          <p:cNvSpPr>
            <a:spLocks noChangeArrowheads="1"/>
          </p:cNvSpPr>
          <p:nvPr/>
        </p:nvSpPr>
        <p:spPr bwMode="auto">
          <a:xfrm>
            <a:off x="1981200" y="74613"/>
            <a:ext cx="7110413" cy="77787"/>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rtl="0" eaLnBrk="1" hangingPunct="1"/>
            <a:endParaRPr kumimoji="1" lang="en-US" altLang="en-US" sz="2400"/>
          </a:p>
        </p:txBody>
      </p:sp>
      <p:sp>
        <p:nvSpPr>
          <p:cNvPr id="539654" name="Rectangle 6"/>
          <p:cNvSpPr>
            <a:spLocks noGrp="1" noChangeArrowheads="1"/>
          </p:cNvSpPr>
          <p:nvPr>
            <p:ph type="sldNum" sz="quarter" idx="4"/>
          </p:nvPr>
        </p:nvSpPr>
        <p:spPr bwMode="auto">
          <a:xfrm>
            <a:off x="457200" y="6324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b="1">
                <a:solidFill>
                  <a:srgbClr val="003300"/>
                </a:solidFill>
              </a:defRPr>
            </a:lvl1pPr>
          </a:lstStyle>
          <a:p>
            <a:pPr>
              <a:defRPr/>
            </a:pPr>
            <a:fld id="{85D58D59-575F-4637-A3D9-593A1D50A75A}" type="slidenum">
              <a:rPr lang="ar-SA"/>
              <a:pPr>
                <a:defRPr/>
              </a:pPr>
              <a:t>‹#›</a:t>
            </a:fld>
            <a:endParaRPr lang="en-US"/>
          </a:p>
        </p:txBody>
      </p:sp>
      <p:sp>
        <p:nvSpPr>
          <p:cNvPr id="1031" name="Rectangle 7"/>
          <p:cNvSpPr>
            <a:spLocks noChangeArrowheads="1"/>
          </p:cNvSpPr>
          <p:nvPr/>
        </p:nvSpPr>
        <p:spPr bwMode="auto">
          <a:xfrm flipV="1">
            <a:off x="152400" y="0"/>
            <a:ext cx="1878013" cy="609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pic>
        <p:nvPicPr>
          <p:cNvPr id="1032" name="Picture 8" descr="eart4c2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11113"/>
            <a:ext cx="6096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9"/>
          <p:cNvGrpSpPr>
            <a:grpSpLocks/>
          </p:cNvGrpSpPr>
          <p:nvPr/>
        </p:nvGrpSpPr>
        <p:grpSpPr bwMode="auto">
          <a:xfrm>
            <a:off x="0" y="0"/>
            <a:ext cx="533400" cy="6858000"/>
            <a:chOff x="0" y="0"/>
            <a:chExt cx="624" cy="4320"/>
          </a:xfrm>
        </p:grpSpPr>
        <p:sp>
          <p:nvSpPr>
            <p:cNvPr id="1038" name="Line 10"/>
            <p:cNvSpPr>
              <a:spLocks noChangeShapeType="1"/>
            </p:cNvSpPr>
            <p:nvPr userDrawn="1"/>
          </p:nvSpPr>
          <p:spPr bwMode="auto">
            <a:xfrm>
              <a:off x="0" y="4250"/>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1"/>
            <p:cNvSpPr>
              <a:spLocks noChangeShapeType="1"/>
            </p:cNvSpPr>
            <p:nvPr userDrawn="1"/>
          </p:nvSpPr>
          <p:spPr bwMode="auto">
            <a:xfrm>
              <a:off x="0" y="428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12"/>
            <p:cNvSpPr>
              <a:spLocks noChangeShapeType="1"/>
            </p:cNvSpPr>
            <p:nvPr userDrawn="1"/>
          </p:nvSpPr>
          <p:spPr bwMode="auto">
            <a:xfrm>
              <a:off x="0" y="432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3"/>
            <p:cNvSpPr>
              <a:spLocks noChangeShapeType="1"/>
            </p:cNvSpPr>
            <p:nvPr userDrawn="1"/>
          </p:nvSpPr>
          <p:spPr bwMode="auto">
            <a:xfrm>
              <a:off x="0" y="4158"/>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14"/>
            <p:cNvSpPr>
              <a:spLocks noChangeShapeType="1"/>
            </p:cNvSpPr>
            <p:nvPr userDrawn="1"/>
          </p:nvSpPr>
          <p:spPr bwMode="auto">
            <a:xfrm>
              <a:off x="0" y="4109"/>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15"/>
            <p:cNvSpPr>
              <a:spLocks noChangeShapeType="1"/>
            </p:cNvSpPr>
            <p:nvPr userDrawn="1"/>
          </p:nvSpPr>
          <p:spPr bwMode="auto">
            <a:xfrm>
              <a:off x="0" y="420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16"/>
            <p:cNvSpPr>
              <a:spLocks noChangeShapeType="1"/>
            </p:cNvSpPr>
            <p:nvPr userDrawn="1"/>
          </p:nvSpPr>
          <p:spPr bwMode="auto">
            <a:xfrm>
              <a:off x="0" y="370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17"/>
            <p:cNvSpPr>
              <a:spLocks noChangeShapeType="1"/>
            </p:cNvSpPr>
            <p:nvPr userDrawn="1"/>
          </p:nvSpPr>
          <p:spPr bwMode="auto">
            <a:xfrm>
              <a:off x="0" y="3673"/>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18"/>
            <p:cNvSpPr>
              <a:spLocks noChangeShapeType="1"/>
            </p:cNvSpPr>
            <p:nvPr userDrawn="1"/>
          </p:nvSpPr>
          <p:spPr bwMode="auto">
            <a:xfrm>
              <a:off x="0" y="406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19"/>
            <p:cNvSpPr>
              <a:spLocks noChangeShapeType="1"/>
            </p:cNvSpPr>
            <p:nvPr userDrawn="1"/>
          </p:nvSpPr>
          <p:spPr bwMode="auto">
            <a:xfrm>
              <a:off x="0" y="3934"/>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20"/>
            <p:cNvSpPr>
              <a:spLocks noChangeShapeType="1"/>
            </p:cNvSpPr>
            <p:nvPr userDrawn="1"/>
          </p:nvSpPr>
          <p:spPr bwMode="auto">
            <a:xfrm>
              <a:off x="0" y="385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21"/>
            <p:cNvSpPr>
              <a:spLocks noChangeShapeType="1"/>
            </p:cNvSpPr>
            <p:nvPr userDrawn="1"/>
          </p:nvSpPr>
          <p:spPr bwMode="auto">
            <a:xfrm>
              <a:off x="0" y="404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22"/>
            <p:cNvSpPr>
              <a:spLocks noChangeShapeType="1"/>
            </p:cNvSpPr>
            <p:nvPr userDrawn="1"/>
          </p:nvSpPr>
          <p:spPr bwMode="auto">
            <a:xfrm>
              <a:off x="0" y="3722"/>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23"/>
            <p:cNvSpPr>
              <a:spLocks noChangeShapeType="1"/>
            </p:cNvSpPr>
            <p:nvPr userDrawn="1"/>
          </p:nvSpPr>
          <p:spPr bwMode="auto">
            <a:xfrm>
              <a:off x="0" y="3778"/>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24"/>
            <p:cNvSpPr>
              <a:spLocks noChangeShapeType="1"/>
            </p:cNvSpPr>
            <p:nvPr userDrawn="1"/>
          </p:nvSpPr>
          <p:spPr bwMode="auto">
            <a:xfrm>
              <a:off x="0" y="398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25"/>
            <p:cNvSpPr>
              <a:spLocks noChangeShapeType="1"/>
            </p:cNvSpPr>
            <p:nvPr userDrawn="1"/>
          </p:nvSpPr>
          <p:spPr bwMode="auto">
            <a:xfrm>
              <a:off x="0" y="3958"/>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26"/>
            <p:cNvSpPr>
              <a:spLocks noChangeShapeType="1"/>
            </p:cNvSpPr>
            <p:nvPr userDrawn="1"/>
          </p:nvSpPr>
          <p:spPr bwMode="auto">
            <a:xfrm>
              <a:off x="0" y="3542"/>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27"/>
            <p:cNvSpPr>
              <a:spLocks noChangeShapeType="1"/>
            </p:cNvSpPr>
            <p:nvPr userDrawn="1"/>
          </p:nvSpPr>
          <p:spPr bwMode="auto">
            <a:xfrm>
              <a:off x="0" y="3578"/>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28"/>
            <p:cNvSpPr>
              <a:spLocks noChangeShapeType="1"/>
            </p:cNvSpPr>
            <p:nvPr userDrawn="1"/>
          </p:nvSpPr>
          <p:spPr bwMode="auto">
            <a:xfrm>
              <a:off x="0" y="361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29"/>
            <p:cNvSpPr>
              <a:spLocks noChangeShapeType="1"/>
            </p:cNvSpPr>
            <p:nvPr userDrawn="1"/>
          </p:nvSpPr>
          <p:spPr bwMode="auto">
            <a:xfrm>
              <a:off x="0" y="3450"/>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30"/>
            <p:cNvSpPr>
              <a:spLocks noChangeShapeType="1"/>
            </p:cNvSpPr>
            <p:nvPr userDrawn="1"/>
          </p:nvSpPr>
          <p:spPr bwMode="auto">
            <a:xfrm>
              <a:off x="0" y="340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31"/>
            <p:cNvSpPr>
              <a:spLocks noChangeShapeType="1"/>
            </p:cNvSpPr>
            <p:nvPr userDrawn="1"/>
          </p:nvSpPr>
          <p:spPr bwMode="auto">
            <a:xfrm>
              <a:off x="0" y="349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32"/>
            <p:cNvSpPr>
              <a:spLocks noChangeShapeType="1"/>
            </p:cNvSpPr>
            <p:nvPr userDrawn="1"/>
          </p:nvSpPr>
          <p:spPr bwMode="auto">
            <a:xfrm>
              <a:off x="0" y="299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33"/>
            <p:cNvSpPr>
              <a:spLocks noChangeShapeType="1"/>
            </p:cNvSpPr>
            <p:nvPr userDrawn="1"/>
          </p:nvSpPr>
          <p:spPr bwMode="auto">
            <a:xfrm>
              <a:off x="0" y="2965"/>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34"/>
            <p:cNvSpPr>
              <a:spLocks noChangeShapeType="1"/>
            </p:cNvSpPr>
            <p:nvPr userDrawn="1"/>
          </p:nvSpPr>
          <p:spPr bwMode="auto">
            <a:xfrm>
              <a:off x="0" y="335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35"/>
            <p:cNvSpPr>
              <a:spLocks noChangeShapeType="1"/>
            </p:cNvSpPr>
            <p:nvPr userDrawn="1"/>
          </p:nvSpPr>
          <p:spPr bwMode="auto">
            <a:xfrm>
              <a:off x="0" y="3226"/>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36"/>
            <p:cNvSpPr>
              <a:spLocks noChangeShapeType="1"/>
            </p:cNvSpPr>
            <p:nvPr userDrawn="1"/>
          </p:nvSpPr>
          <p:spPr bwMode="auto">
            <a:xfrm>
              <a:off x="0" y="3143"/>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37"/>
            <p:cNvSpPr>
              <a:spLocks noChangeShapeType="1"/>
            </p:cNvSpPr>
            <p:nvPr userDrawn="1"/>
          </p:nvSpPr>
          <p:spPr bwMode="auto">
            <a:xfrm>
              <a:off x="0" y="333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38"/>
            <p:cNvSpPr>
              <a:spLocks noChangeShapeType="1"/>
            </p:cNvSpPr>
            <p:nvPr userDrawn="1"/>
          </p:nvSpPr>
          <p:spPr bwMode="auto">
            <a:xfrm>
              <a:off x="0" y="301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39"/>
            <p:cNvSpPr>
              <a:spLocks noChangeShapeType="1"/>
            </p:cNvSpPr>
            <p:nvPr userDrawn="1"/>
          </p:nvSpPr>
          <p:spPr bwMode="auto">
            <a:xfrm>
              <a:off x="0" y="307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40"/>
            <p:cNvSpPr>
              <a:spLocks noChangeShapeType="1"/>
            </p:cNvSpPr>
            <p:nvPr userDrawn="1"/>
          </p:nvSpPr>
          <p:spPr bwMode="auto">
            <a:xfrm>
              <a:off x="0" y="327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41"/>
            <p:cNvSpPr>
              <a:spLocks noChangeShapeType="1"/>
            </p:cNvSpPr>
            <p:nvPr userDrawn="1"/>
          </p:nvSpPr>
          <p:spPr bwMode="auto">
            <a:xfrm>
              <a:off x="0" y="3250"/>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42"/>
            <p:cNvSpPr>
              <a:spLocks noChangeShapeType="1"/>
            </p:cNvSpPr>
            <p:nvPr userDrawn="1"/>
          </p:nvSpPr>
          <p:spPr bwMode="auto">
            <a:xfrm>
              <a:off x="0" y="2848"/>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43"/>
            <p:cNvSpPr>
              <a:spLocks noChangeShapeType="1"/>
            </p:cNvSpPr>
            <p:nvPr userDrawn="1"/>
          </p:nvSpPr>
          <p:spPr bwMode="auto">
            <a:xfrm>
              <a:off x="0" y="276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44"/>
            <p:cNvSpPr>
              <a:spLocks noChangeShapeType="1"/>
            </p:cNvSpPr>
            <p:nvPr userDrawn="1"/>
          </p:nvSpPr>
          <p:spPr bwMode="auto">
            <a:xfrm>
              <a:off x="0" y="2692"/>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45"/>
            <p:cNvSpPr>
              <a:spLocks noChangeShapeType="1"/>
            </p:cNvSpPr>
            <p:nvPr userDrawn="1"/>
          </p:nvSpPr>
          <p:spPr bwMode="auto">
            <a:xfrm>
              <a:off x="0" y="289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46"/>
            <p:cNvSpPr>
              <a:spLocks noChangeShapeType="1"/>
            </p:cNvSpPr>
            <p:nvPr userDrawn="1"/>
          </p:nvSpPr>
          <p:spPr bwMode="auto">
            <a:xfrm>
              <a:off x="0" y="287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47"/>
            <p:cNvSpPr>
              <a:spLocks noChangeShapeType="1"/>
            </p:cNvSpPr>
            <p:nvPr userDrawn="1"/>
          </p:nvSpPr>
          <p:spPr bwMode="auto">
            <a:xfrm>
              <a:off x="0" y="2565"/>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48"/>
            <p:cNvSpPr>
              <a:spLocks noChangeShapeType="1"/>
            </p:cNvSpPr>
            <p:nvPr userDrawn="1"/>
          </p:nvSpPr>
          <p:spPr bwMode="auto">
            <a:xfrm>
              <a:off x="0" y="2602"/>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49"/>
            <p:cNvSpPr>
              <a:spLocks noChangeShapeType="1"/>
            </p:cNvSpPr>
            <p:nvPr userDrawn="1"/>
          </p:nvSpPr>
          <p:spPr bwMode="auto">
            <a:xfrm>
              <a:off x="0" y="263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50"/>
            <p:cNvSpPr>
              <a:spLocks noChangeShapeType="1"/>
            </p:cNvSpPr>
            <p:nvPr userDrawn="1"/>
          </p:nvSpPr>
          <p:spPr bwMode="auto">
            <a:xfrm>
              <a:off x="0" y="2473"/>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51"/>
            <p:cNvSpPr>
              <a:spLocks noChangeShapeType="1"/>
            </p:cNvSpPr>
            <p:nvPr userDrawn="1"/>
          </p:nvSpPr>
          <p:spPr bwMode="auto">
            <a:xfrm>
              <a:off x="0" y="242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52"/>
            <p:cNvSpPr>
              <a:spLocks noChangeShapeType="1"/>
            </p:cNvSpPr>
            <p:nvPr userDrawn="1"/>
          </p:nvSpPr>
          <p:spPr bwMode="auto">
            <a:xfrm>
              <a:off x="0" y="2519"/>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53"/>
            <p:cNvSpPr>
              <a:spLocks noChangeShapeType="1"/>
            </p:cNvSpPr>
            <p:nvPr userDrawn="1"/>
          </p:nvSpPr>
          <p:spPr bwMode="auto">
            <a:xfrm>
              <a:off x="0" y="2378"/>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54"/>
            <p:cNvSpPr>
              <a:spLocks noChangeShapeType="1"/>
            </p:cNvSpPr>
            <p:nvPr userDrawn="1"/>
          </p:nvSpPr>
          <p:spPr bwMode="auto">
            <a:xfrm>
              <a:off x="0" y="2249"/>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55"/>
            <p:cNvSpPr>
              <a:spLocks noChangeShapeType="1"/>
            </p:cNvSpPr>
            <p:nvPr userDrawn="1"/>
          </p:nvSpPr>
          <p:spPr bwMode="auto">
            <a:xfrm>
              <a:off x="0" y="2357"/>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56"/>
            <p:cNvSpPr>
              <a:spLocks noChangeShapeType="1"/>
            </p:cNvSpPr>
            <p:nvPr userDrawn="1"/>
          </p:nvSpPr>
          <p:spPr bwMode="auto">
            <a:xfrm>
              <a:off x="0" y="229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57"/>
            <p:cNvSpPr>
              <a:spLocks noChangeShapeType="1"/>
            </p:cNvSpPr>
            <p:nvPr userDrawn="1"/>
          </p:nvSpPr>
          <p:spPr bwMode="auto">
            <a:xfrm>
              <a:off x="0" y="227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58"/>
            <p:cNvSpPr>
              <a:spLocks noChangeShapeType="1"/>
            </p:cNvSpPr>
            <p:nvPr userDrawn="1"/>
          </p:nvSpPr>
          <p:spPr bwMode="auto">
            <a:xfrm>
              <a:off x="0" y="2132"/>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59"/>
            <p:cNvSpPr>
              <a:spLocks noChangeShapeType="1"/>
            </p:cNvSpPr>
            <p:nvPr userDrawn="1"/>
          </p:nvSpPr>
          <p:spPr bwMode="auto">
            <a:xfrm>
              <a:off x="0" y="2169"/>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60"/>
            <p:cNvSpPr>
              <a:spLocks noChangeShapeType="1"/>
            </p:cNvSpPr>
            <p:nvPr userDrawn="1"/>
          </p:nvSpPr>
          <p:spPr bwMode="auto">
            <a:xfrm>
              <a:off x="0" y="220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61"/>
            <p:cNvSpPr>
              <a:spLocks noChangeShapeType="1"/>
            </p:cNvSpPr>
            <p:nvPr userDrawn="1"/>
          </p:nvSpPr>
          <p:spPr bwMode="auto">
            <a:xfrm>
              <a:off x="0" y="2040"/>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62"/>
            <p:cNvSpPr>
              <a:spLocks noChangeShapeType="1"/>
            </p:cNvSpPr>
            <p:nvPr userDrawn="1"/>
          </p:nvSpPr>
          <p:spPr bwMode="auto">
            <a:xfrm>
              <a:off x="0" y="199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63"/>
            <p:cNvSpPr>
              <a:spLocks noChangeShapeType="1"/>
            </p:cNvSpPr>
            <p:nvPr userDrawn="1"/>
          </p:nvSpPr>
          <p:spPr bwMode="auto">
            <a:xfrm>
              <a:off x="0" y="2086"/>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64"/>
            <p:cNvSpPr>
              <a:spLocks noChangeShapeType="1"/>
            </p:cNvSpPr>
            <p:nvPr userDrawn="1"/>
          </p:nvSpPr>
          <p:spPr bwMode="auto">
            <a:xfrm>
              <a:off x="0" y="1583"/>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65"/>
            <p:cNvSpPr>
              <a:spLocks noChangeShapeType="1"/>
            </p:cNvSpPr>
            <p:nvPr userDrawn="1"/>
          </p:nvSpPr>
          <p:spPr bwMode="auto">
            <a:xfrm>
              <a:off x="0" y="155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66"/>
            <p:cNvSpPr>
              <a:spLocks noChangeShapeType="1"/>
            </p:cNvSpPr>
            <p:nvPr userDrawn="1"/>
          </p:nvSpPr>
          <p:spPr bwMode="auto">
            <a:xfrm>
              <a:off x="0" y="194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67"/>
            <p:cNvSpPr>
              <a:spLocks noChangeShapeType="1"/>
            </p:cNvSpPr>
            <p:nvPr userDrawn="1"/>
          </p:nvSpPr>
          <p:spPr bwMode="auto">
            <a:xfrm>
              <a:off x="0" y="1816"/>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68"/>
            <p:cNvSpPr>
              <a:spLocks noChangeShapeType="1"/>
            </p:cNvSpPr>
            <p:nvPr userDrawn="1"/>
          </p:nvSpPr>
          <p:spPr bwMode="auto">
            <a:xfrm>
              <a:off x="0" y="173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69"/>
            <p:cNvSpPr>
              <a:spLocks noChangeShapeType="1"/>
            </p:cNvSpPr>
            <p:nvPr userDrawn="1"/>
          </p:nvSpPr>
          <p:spPr bwMode="auto">
            <a:xfrm>
              <a:off x="0" y="192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70"/>
            <p:cNvSpPr>
              <a:spLocks noChangeShapeType="1"/>
            </p:cNvSpPr>
            <p:nvPr userDrawn="1"/>
          </p:nvSpPr>
          <p:spPr bwMode="auto">
            <a:xfrm>
              <a:off x="0" y="160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71"/>
            <p:cNvSpPr>
              <a:spLocks noChangeShapeType="1"/>
            </p:cNvSpPr>
            <p:nvPr userDrawn="1"/>
          </p:nvSpPr>
          <p:spPr bwMode="auto">
            <a:xfrm>
              <a:off x="0" y="166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72"/>
            <p:cNvSpPr>
              <a:spLocks noChangeShapeType="1"/>
            </p:cNvSpPr>
            <p:nvPr userDrawn="1"/>
          </p:nvSpPr>
          <p:spPr bwMode="auto">
            <a:xfrm>
              <a:off x="0" y="186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73"/>
            <p:cNvSpPr>
              <a:spLocks noChangeShapeType="1"/>
            </p:cNvSpPr>
            <p:nvPr userDrawn="1"/>
          </p:nvSpPr>
          <p:spPr bwMode="auto">
            <a:xfrm>
              <a:off x="0" y="184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74"/>
            <p:cNvSpPr>
              <a:spLocks noChangeShapeType="1"/>
            </p:cNvSpPr>
            <p:nvPr userDrawn="1"/>
          </p:nvSpPr>
          <p:spPr bwMode="auto">
            <a:xfrm>
              <a:off x="0" y="142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75"/>
            <p:cNvSpPr>
              <a:spLocks noChangeShapeType="1"/>
            </p:cNvSpPr>
            <p:nvPr userDrawn="1"/>
          </p:nvSpPr>
          <p:spPr bwMode="auto">
            <a:xfrm>
              <a:off x="0" y="1461"/>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76"/>
            <p:cNvSpPr>
              <a:spLocks noChangeShapeType="1"/>
            </p:cNvSpPr>
            <p:nvPr userDrawn="1"/>
          </p:nvSpPr>
          <p:spPr bwMode="auto">
            <a:xfrm>
              <a:off x="0" y="1494"/>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77"/>
            <p:cNvSpPr>
              <a:spLocks noChangeShapeType="1"/>
            </p:cNvSpPr>
            <p:nvPr userDrawn="1"/>
          </p:nvSpPr>
          <p:spPr bwMode="auto">
            <a:xfrm>
              <a:off x="0" y="1332"/>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78"/>
            <p:cNvSpPr>
              <a:spLocks noChangeShapeType="1"/>
            </p:cNvSpPr>
            <p:nvPr userDrawn="1"/>
          </p:nvSpPr>
          <p:spPr bwMode="auto">
            <a:xfrm>
              <a:off x="0" y="1378"/>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79"/>
            <p:cNvSpPr>
              <a:spLocks noChangeShapeType="1"/>
            </p:cNvSpPr>
            <p:nvPr userDrawn="1"/>
          </p:nvSpPr>
          <p:spPr bwMode="auto">
            <a:xfrm>
              <a:off x="0" y="994"/>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80"/>
            <p:cNvSpPr>
              <a:spLocks noChangeShapeType="1"/>
            </p:cNvSpPr>
            <p:nvPr userDrawn="1"/>
          </p:nvSpPr>
          <p:spPr bwMode="auto">
            <a:xfrm>
              <a:off x="0" y="96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81"/>
            <p:cNvSpPr>
              <a:spLocks noChangeShapeType="1"/>
            </p:cNvSpPr>
            <p:nvPr userDrawn="1"/>
          </p:nvSpPr>
          <p:spPr bwMode="auto">
            <a:xfrm>
              <a:off x="0" y="1227"/>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82"/>
            <p:cNvSpPr>
              <a:spLocks noChangeShapeType="1"/>
            </p:cNvSpPr>
            <p:nvPr userDrawn="1"/>
          </p:nvSpPr>
          <p:spPr bwMode="auto">
            <a:xfrm>
              <a:off x="0" y="114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83"/>
            <p:cNvSpPr>
              <a:spLocks noChangeShapeType="1"/>
            </p:cNvSpPr>
            <p:nvPr userDrawn="1"/>
          </p:nvSpPr>
          <p:spPr bwMode="auto">
            <a:xfrm>
              <a:off x="0" y="1015"/>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84"/>
            <p:cNvSpPr>
              <a:spLocks noChangeShapeType="1"/>
            </p:cNvSpPr>
            <p:nvPr userDrawn="1"/>
          </p:nvSpPr>
          <p:spPr bwMode="auto">
            <a:xfrm>
              <a:off x="0" y="1071"/>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85"/>
            <p:cNvSpPr>
              <a:spLocks noChangeShapeType="1"/>
            </p:cNvSpPr>
            <p:nvPr userDrawn="1"/>
          </p:nvSpPr>
          <p:spPr bwMode="auto">
            <a:xfrm>
              <a:off x="0" y="127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86"/>
            <p:cNvSpPr>
              <a:spLocks noChangeShapeType="1"/>
            </p:cNvSpPr>
            <p:nvPr userDrawn="1"/>
          </p:nvSpPr>
          <p:spPr bwMode="auto">
            <a:xfrm>
              <a:off x="0" y="125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87"/>
            <p:cNvSpPr>
              <a:spLocks noChangeShapeType="1"/>
            </p:cNvSpPr>
            <p:nvPr userDrawn="1"/>
          </p:nvSpPr>
          <p:spPr bwMode="auto">
            <a:xfrm>
              <a:off x="0" y="835"/>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88"/>
            <p:cNvSpPr>
              <a:spLocks noChangeShapeType="1"/>
            </p:cNvSpPr>
            <p:nvPr userDrawn="1"/>
          </p:nvSpPr>
          <p:spPr bwMode="auto">
            <a:xfrm>
              <a:off x="0" y="871"/>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89"/>
            <p:cNvSpPr>
              <a:spLocks noChangeShapeType="1"/>
            </p:cNvSpPr>
            <p:nvPr userDrawn="1"/>
          </p:nvSpPr>
          <p:spPr bwMode="auto">
            <a:xfrm>
              <a:off x="0" y="905"/>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90"/>
            <p:cNvSpPr>
              <a:spLocks noChangeShapeType="1"/>
            </p:cNvSpPr>
            <p:nvPr userDrawn="1"/>
          </p:nvSpPr>
          <p:spPr bwMode="auto">
            <a:xfrm>
              <a:off x="0" y="743"/>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91"/>
            <p:cNvSpPr>
              <a:spLocks noChangeShapeType="1"/>
            </p:cNvSpPr>
            <p:nvPr userDrawn="1"/>
          </p:nvSpPr>
          <p:spPr bwMode="auto">
            <a:xfrm>
              <a:off x="0" y="789"/>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92"/>
            <p:cNvSpPr>
              <a:spLocks noChangeShapeType="1"/>
            </p:cNvSpPr>
            <p:nvPr userDrawn="1"/>
          </p:nvSpPr>
          <p:spPr bwMode="auto">
            <a:xfrm>
              <a:off x="0" y="690"/>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93"/>
            <p:cNvSpPr>
              <a:spLocks noChangeShapeType="1"/>
            </p:cNvSpPr>
            <p:nvPr userDrawn="1"/>
          </p:nvSpPr>
          <p:spPr bwMode="auto">
            <a:xfrm>
              <a:off x="0" y="616"/>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94"/>
            <p:cNvSpPr>
              <a:spLocks noChangeShapeType="1"/>
            </p:cNvSpPr>
            <p:nvPr userDrawn="1"/>
          </p:nvSpPr>
          <p:spPr bwMode="auto">
            <a:xfrm>
              <a:off x="0" y="489"/>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95"/>
            <p:cNvSpPr>
              <a:spLocks noChangeShapeType="1"/>
            </p:cNvSpPr>
            <p:nvPr userDrawn="1"/>
          </p:nvSpPr>
          <p:spPr bwMode="auto">
            <a:xfrm>
              <a:off x="0" y="526"/>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96"/>
            <p:cNvSpPr>
              <a:spLocks noChangeShapeType="1"/>
            </p:cNvSpPr>
            <p:nvPr userDrawn="1"/>
          </p:nvSpPr>
          <p:spPr bwMode="auto">
            <a:xfrm>
              <a:off x="0" y="56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97"/>
            <p:cNvSpPr>
              <a:spLocks noChangeShapeType="1"/>
            </p:cNvSpPr>
            <p:nvPr userDrawn="1"/>
          </p:nvSpPr>
          <p:spPr bwMode="auto">
            <a:xfrm>
              <a:off x="0" y="397"/>
              <a:ext cx="62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98"/>
            <p:cNvSpPr>
              <a:spLocks noChangeShapeType="1"/>
            </p:cNvSpPr>
            <p:nvPr userDrawn="1"/>
          </p:nvSpPr>
          <p:spPr bwMode="auto">
            <a:xfrm>
              <a:off x="0" y="348"/>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99"/>
            <p:cNvSpPr>
              <a:spLocks noChangeShapeType="1"/>
            </p:cNvSpPr>
            <p:nvPr userDrawn="1"/>
          </p:nvSpPr>
          <p:spPr bwMode="auto">
            <a:xfrm>
              <a:off x="0" y="443"/>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Line 100"/>
            <p:cNvSpPr>
              <a:spLocks noChangeShapeType="1"/>
            </p:cNvSpPr>
            <p:nvPr userDrawn="1"/>
          </p:nvSpPr>
          <p:spPr bwMode="auto">
            <a:xfrm>
              <a:off x="0" y="302"/>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Line 101"/>
            <p:cNvSpPr>
              <a:spLocks noChangeShapeType="1"/>
            </p:cNvSpPr>
            <p:nvPr userDrawn="1"/>
          </p:nvSpPr>
          <p:spPr bwMode="auto">
            <a:xfrm>
              <a:off x="0" y="281"/>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Line 102"/>
            <p:cNvSpPr>
              <a:spLocks noChangeShapeType="1"/>
            </p:cNvSpPr>
            <p:nvPr userDrawn="1"/>
          </p:nvSpPr>
          <p:spPr bwMode="auto">
            <a:xfrm>
              <a:off x="0" y="220"/>
              <a:ext cx="624"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Line 103"/>
            <p:cNvSpPr>
              <a:spLocks noChangeShapeType="1"/>
            </p:cNvSpPr>
            <p:nvPr userDrawn="1"/>
          </p:nvSpPr>
          <p:spPr bwMode="auto">
            <a:xfrm>
              <a:off x="0" y="28"/>
              <a:ext cx="624"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Line 104"/>
            <p:cNvSpPr>
              <a:spLocks noChangeShapeType="1"/>
            </p:cNvSpPr>
            <p:nvPr userDrawn="1"/>
          </p:nvSpPr>
          <p:spPr bwMode="auto">
            <a:xfrm>
              <a:off x="0" y="0"/>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105"/>
            <p:cNvSpPr>
              <a:spLocks noChangeShapeType="1"/>
            </p:cNvSpPr>
            <p:nvPr userDrawn="1"/>
          </p:nvSpPr>
          <p:spPr bwMode="auto">
            <a:xfrm>
              <a:off x="0" y="49"/>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Line 106"/>
            <p:cNvSpPr>
              <a:spLocks noChangeShapeType="1"/>
            </p:cNvSpPr>
            <p:nvPr userDrawn="1"/>
          </p:nvSpPr>
          <p:spPr bwMode="auto">
            <a:xfrm>
              <a:off x="0" y="104"/>
              <a:ext cx="624"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Line 107"/>
            <p:cNvSpPr>
              <a:spLocks noChangeShapeType="1"/>
            </p:cNvSpPr>
            <p:nvPr userDrawn="1"/>
          </p:nvSpPr>
          <p:spPr bwMode="auto">
            <a:xfrm>
              <a:off x="0" y="162"/>
              <a:ext cx="6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39756" name="Picture 108" descr="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573088"/>
            <a:ext cx="10064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757" name="Text Box 109"/>
          <p:cNvSpPr txBox="1">
            <a:spLocks noChangeArrowheads="1"/>
          </p:cNvSpPr>
          <p:nvPr/>
        </p:nvSpPr>
        <p:spPr bwMode="auto">
          <a:xfrm>
            <a:off x="838200" y="0"/>
            <a:ext cx="1143000" cy="549275"/>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17F3F"/>
                  </a:outerShdw>
                </a:effectLst>
              </a14:hiddenEffects>
            </a:ext>
          </a:extLst>
        </p:spPr>
        <p:txBody>
          <a:bodyP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defRPr/>
            </a:pPr>
            <a:r>
              <a:rPr lang="en-US" sz="1000" b="1" smtClean="0">
                <a:solidFill>
                  <a:srgbClr val="993300"/>
                </a:solidFill>
                <a:cs typeface="Arial" pitchFamily="34" charset="0"/>
              </a:rPr>
              <a:t>Department of</a:t>
            </a:r>
          </a:p>
          <a:p>
            <a:pPr algn="ctr" eaLnBrk="1" hangingPunct="1">
              <a:defRPr/>
            </a:pPr>
            <a:r>
              <a:rPr lang="en-US" sz="1000" b="1" smtClean="0">
                <a:solidFill>
                  <a:srgbClr val="993300"/>
                </a:solidFill>
                <a:cs typeface="Arial" pitchFamily="34" charset="0"/>
              </a:rPr>
              <a:t>Statistics</a:t>
            </a:r>
          </a:p>
          <a:p>
            <a:pPr algn="ctr" eaLnBrk="1" hangingPunct="1">
              <a:defRPr/>
            </a:pPr>
            <a:r>
              <a:rPr lang="en-US" sz="1000" b="1" smtClean="0">
                <a:solidFill>
                  <a:srgbClr val="993300"/>
                </a:solidFill>
                <a:cs typeface="Arial" pitchFamily="34" charset="0"/>
              </a:rPr>
              <a:t>Jordan</a:t>
            </a:r>
          </a:p>
        </p:txBody>
      </p:sp>
      <p:sp>
        <p:nvSpPr>
          <p:cNvPr id="1036" name="Rectangle 110"/>
          <p:cNvSpPr>
            <a:spLocks noChangeArrowheads="1"/>
          </p:cNvSpPr>
          <p:nvPr/>
        </p:nvSpPr>
        <p:spPr bwMode="auto">
          <a:xfrm>
            <a:off x="7772400" y="228600"/>
            <a:ext cx="304800" cy="129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pic>
        <p:nvPicPr>
          <p:cNvPr id="539759" name="Picture 111" descr="opt1_l[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4838" y="588963"/>
            <a:ext cx="7667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9757"/>
                                        </p:tgtEl>
                                        <p:attrNameLst>
                                          <p:attrName>style.visibility</p:attrName>
                                        </p:attrNameLst>
                                      </p:cBhvr>
                                      <p:to>
                                        <p:strVal val="visible"/>
                                      </p:to>
                                    </p:set>
                                    <p:animEffect transition="in" filter="slide(fromBottom)">
                                      <p:cBhvr>
                                        <p:cTn id="7" dur="500"/>
                                        <p:tgtEl>
                                          <p:spTgt spid="539757"/>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39653"/>
                                        </p:tgtEl>
                                        <p:attrNameLst>
                                          <p:attrName>style.visibility</p:attrName>
                                        </p:attrNameLst>
                                      </p:cBhvr>
                                      <p:to>
                                        <p:strVal val="visible"/>
                                      </p:to>
                                    </p:set>
                                    <p:animEffect transition="in" filter="slide(fromLeft)">
                                      <p:cBhvr>
                                        <p:cTn id="11" dur="500"/>
                                        <p:tgtEl>
                                          <p:spTgt spid="539653"/>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39759"/>
                                        </p:tgtEl>
                                        <p:attrNameLst>
                                          <p:attrName>style.visibility</p:attrName>
                                        </p:attrNameLst>
                                      </p:cBhvr>
                                      <p:to>
                                        <p:strVal val="visible"/>
                                      </p:to>
                                    </p:set>
                                    <p:anim calcmode="lin" valueType="num">
                                      <p:cBhvr>
                                        <p:cTn id="15" dur="500" fill="hold"/>
                                        <p:tgtEl>
                                          <p:spTgt spid="539759"/>
                                        </p:tgtEl>
                                        <p:attrNameLst>
                                          <p:attrName>ppt_w</p:attrName>
                                        </p:attrNameLst>
                                      </p:cBhvr>
                                      <p:tavLst>
                                        <p:tav tm="0">
                                          <p:val>
                                            <p:fltVal val="0"/>
                                          </p:val>
                                        </p:tav>
                                        <p:tav tm="100000">
                                          <p:val>
                                            <p:strVal val="#ppt_w"/>
                                          </p:val>
                                        </p:tav>
                                      </p:tavLst>
                                    </p:anim>
                                    <p:anim calcmode="lin" valueType="num">
                                      <p:cBhvr>
                                        <p:cTn id="16" dur="500" fill="hold"/>
                                        <p:tgtEl>
                                          <p:spTgt spid="539759"/>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539651"/>
                                        </p:tgtEl>
                                        <p:attrNameLst>
                                          <p:attrName>style.visibility</p:attrName>
                                        </p:attrNameLst>
                                      </p:cBhvr>
                                      <p:to>
                                        <p:strVal val="visible"/>
                                      </p:to>
                                    </p:set>
                                    <p:animEffect transition="in" filter="slide(fromRight)">
                                      <p:cBhvr>
                                        <p:cTn id="20" dur="500"/>
                                        <p:tgtEl>
                                          <p:spTgt spid="539651"/>
                                        </p:tgtEl>
                                      </p:cBhvr>
                                    </p:animEffect>
                                  </p:childTnLst>
                                </p:cTn>
                              </p:par>
                            </p:childTnLst>
                          </p:cTn>
                        </p:par>
                        <p:par>
                          <p:cTn id="21" fill="hold" nodeType="afterGroup">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39756"/>
                                        </p:tgtEl>
                                        <p:attrNameLst>
                                          <p:attrName>style.visibility</p:attrName>
                                        </p:attrNameLst>
                                      </p:cBhvr>
                                      <p:to>
                                        <p:strVal val="visible"/>
                                      </p:to>
                                    </p:set>
                                    <p:anim calcmode="lin" valueType="num">
                                      <p:cBhvr>
                                        <p:cTn id="24" dur="500" fill="hold"/>
                                        <p:tgtEl>
                                          <p:spTgt spid="539756"/>
                                        </p:tgtEl>
                                        <p:attrNameLst>
                                          <p:attrName>ppt_w</p:attrName>
                                        </p:attrNameLst>
                                      </p:cBhvr>
                                      <p:tavLst>
                                        <p:tav tm="0">
                                          <p:val>
                                            <p:fltVal val="0"/>
                                          </p:val>
                                        </p:tav>
                                        <p:tav tm="100000">
                                          <p:val>
                                            <p:strVal val="#ppt_w"/>
                                          </p:val>
                                        </p:tav>
                                      </p:tavLst>
                                    </p:anim>
                                    <p:anim calcmode="lin" valueType="num">
                                      <p:cBhvr>
                                        <p:cTn id="25" dur="500" fill="hold"/>
                                        <p:tgtEl>
                                          <p:spTgt spid="5397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animBg="1" autoUpdateAnimBg="0"/>
      <p:bldP spid="539653" grpId="0" animBg="1" autoUpdateAnimBg="0"/>
      <p:bldP spid="539757" grpId="0" autoUpdateAnimBg="0"/>
    </p:bldLst>
  </p:timing>
  <p:hf hdr="0" ftr="0"/>
  <p:txStyles>
    <p:titleStyle>
      <a:lvl1pPr algn="ctr" rtl="1" eaLnBrk="0" fontAlgn="base" hangingPunct="0">
        <a:lnSpc>
          <a:spcPct val="85000"/>
        </a:lnSpc>
        <a:spcBef>
          <a:spcPct val="0"/>
        </a:spcBef>
        <a:spcAft>
          <a:spcPct val="0"/>
        </a:spcAft>
        <a:defRPr sz="4400">
          <a:solidFill>
            <a:schemeClr val="tx2"/>
          </a:solidFill>
          <a:latin typeface="+mj-lt"/>
          <a:ea typeface="+mj-ea"/>
          <a:cs typeface="+mj-cs"/>
        </a:defRPr>
      </a:lvl1pPr>
      <a:lvl2pPr algn="ctr" rtl="1" eaLnBrk="0" fontAlgn="base" hangingPunct="0">
        <a:lnSpc>
          <a:spcPct val="85000"/>
        </a:lnSpc>
        <a:spcBef>
          <a:spcPct val="0"/>
        </a:spcBef>
        <a:spcAft>
          <a:spcPct val="0"/>
        </a:spcAft>
        <a:defRPr sz="4400">
          <a:solidFill>
            <a:schemeClr val="tx2"/>
          </a:solidFill>
          <a:latin typeface="Times New Roman" pitchFamily="18" charset="0"/>
        </a:defRPr>
      </a:lvl2pPr>
      <a:lvl3pPr algn="ctr" rtl="1" eaLnBrk="0" fontAlgn="base" hangingPunct="0">
        <a:lnSpc>
          <a:spcPct val="85000"/>
        </a:lnSpc>
        <a:spcBef>
          <a:spcPct val="0"/>
        </a:spcBef>
        <a:spcAft>
          <a:spcPct val="0"/>
        </a:spcAft>
        <a:defRPr sz="4400">
          <a:solidFill>
            <a:schemeClr val="tx2"/>
          </a:solidFill>
          <a:latin typeface="Times New Roman" pitchFamily="18" charset="0"/>
        </a:defRPr>
      </a:lvl3pPr>
      <a:lvl4pPr algn="ctr" rtl="1" eaLnBrk="0" fontAlgn="base" hangingPunct="0">
        <a:lnSpc>
          <a:spcPct val="85000"/>
        </a:lnSpc>
        <a:spcBef>
          <a:spcPct val="0"/>
        </a:spcBef>
        <a:spcAft>
          <a:spcPct val="0"/>
        </a:spcAft>
        <a:defRPr sz="4400">
          <a:solidFill>
            <a:schemeClr val="tx2"/>
          </a:solidFill>
          <a:latin typeface="Times New Roman" pitchFamily="18" charset="0"/>
        </a:defRPr>
      </a:lvl4pPr>
      <a:lvl5pPr algn="ctr" rtl="1"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1" fontAlgn="base">
        <a:lnSpc>
          <a:spcPct val="85000"/>
        </a:lnSpc>
        <a:spcBef>
          <a:spcPct val="0"/>
        </a:spcBef>
        <a:spcAft>
          <a:spcPct val="0"/>
        </a:spcAft>
        <a:defRPr sz="4400">
          <a:solidFill>
            <a:schemeClr val="tx2"/>
          </a:solidFill>
          <a:latin typeface="Times New Roman" pitchFamily="18" charset="0"/>
        </a:defRPr>
      </a:lvl6pPr>
      <a:lvl7pPr marL="914400" algn="ctr" rtl="1" fontAlgn="base">
        <a:lnSpc>
          <a:spcPct val="85000"/>
        </a:lnSpc>
        <a:spcBef>
          <a:spcPct val="0"/>
        </a:spcBef>
        <a:spcAft>
          <a:spcPct val="0"/>
        </a:spcAft>
        <a:defRPr sz="4400">
          <a:solidFill>
            <a:schemeClr val="tx2"/>
          </a:solidFill>
          <a:latin typeface="Times New Roman" pitchFamily="18" charset="0"/>
        </a:defRPr>
      </a:lvl7pPr>
      <a:lvl8pPr marL="1371600" algn="ctr" rtl="1" fontAlgn="base">
        <a:lnSpc>
          <a:spcPct val="85000"/>
        </a:lnSpc>
        <a:spcBef>
          <a:spcPct val="0"/>
        </a:spcBef>
        <a:spcAft>
          <a:spcPct val="0"/>
        </a:spcAft>
        <a:defRPr sz="4400">
          <a:solidFill>
            <a:schemeClr val="tx2"/>
          </a:solidFill>
          <a:latin typeface="Times New Roman" pitchFamily="18" charset="0"/>
        </a:defRPr>
      </a:lvl8pPr>
      <a:lvl9pPr marL="1828800" algn="ctr" rtl="1"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r" rtl="1"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r" rtl="1"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r" rtl="1"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r" rtl="1"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r" rtl="1"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r" rtl="1"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r" rtl="1"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049949AD-4BAF-44B0-85B8-C70A5594EA73}" type="datetime8">
              <a:rPr lang="ar-SA" altLang="en-US" sz="1400" smtClean="0">
                <a:solidFill>
                  <a:srgbClr val="003300"/>
                </a:solidFill>
              </a:rPr>
              <a:pPr/>
              <a:t>12 آذار، 15</a:t>
            </a:fld>
            <a:endParaRPr lang="en-US" altLang="en-US" sz="1400" smtClean="0">
              <a:solidFill>
                <a:srgbClr val="003300"/>
              </a:solidFill>
            </a:endParaRPr>
          </a:p>
        </p:txBody>
      </p:sp>
      <p:sp>
        <p:nvSpPr>
          <p:cNvPr id="3075"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CE2F97F-B189-4AB1-8E9A-DB4662EB5030}" type="slidenum">
              <a:rPr lang="ar-SA" altLang="en-US" smtClean="0">
                <a:solidFill>
                  <a:srgbClr val="003300"/>
                </a:solidFill>
              </a:rPr>
              <a:pPr/>
              <a:t>1</a:t>
            </a:fld>
            <a:endParaRPr lang="en-US" altLang="en-US" smtClean="0">
              <a:solidFill>
                <a:srgbClr val="003300"/>
              </a:solidFill>
            </a:endParaRPr>
          </a:p>
        </p:txBody>
      </p:sp>
      <p:sp>
        <p:nvSpPr>
          <p:cNvPr id="101379" name="Rectangle 3"/>
          <p:cNvSpPr>
            <a:spLocks noChangeArrowheads="1"/>
          </p:cNvSpPr>
          <p:nvPr/>
        </p:nvSpPr>
        <p:spPr bwMode="auto">
          <a:xfrm>
            <a:off x="1524000" y="2012950"/>
            <a:ext cx="6248400" cy="44259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p>
            <a:pPr algn="ctr" rtl="0">
              <a:defRPr/>
            </a:pPr>
            <a:r>
              <a:rPr lang="ar-JO" sz="2800" b="1" dirty="0">
                <a:effectLst>
                  <a:outerShdw blurRad="38100" dist="38100" dir="2700000" algn="tl">
                    <a:srgbClr val="000000"/>
                  </a:outerShdw>
                </a:effectLst>
              </a:rPr>
              <a:t>أساليب جمع ومعالجة وتحليل ونشر الإحصاءات الزراعية</a:t>
            </a:r>
            <a:endParaRPr lang="en-US" sz="3200" b="1" dirty="0">
              <a:effectLst>
                <a:outerShdw blurRad="38100" dist="38100" dir="2700000" algn="tl">
                  <a:srgbClr val="000000"/>
                </a:outerShdw>
              </a:effectLst>
            </a:endParaRPr>
          </a:p>
          <a:p>
            <a:pPr algn="ctr" rtl="0">
              <a:defRPr/>
            </a:pPr>
            <a:r>
              <a:rPr lang="ar-JO" b="1" dirty="0"/>
              <a:t>إعداد</a:t>
            </a:r>
            <a:endParaRPr lang="ar-IQ" b="1" dirty="0"/>
          </a:p>
          <a:p>
            <a:pPr algn="ctr" rtl="0">
              <a:defRPr/>
            </a:pPr>
            <a:endParaRPr lang="en-US" b="1" dirty="0"/>
          </a:p>
          <a:p>
            <a:pPr algn="ctr" rtl="0">
              <a:defRPr/>
            </a:pPr>
            <a:r>
              <a:rPr lang="ar-JO" b="1" dirty="0"/>
              <a:t>المهندس بسام داود الزين</a:t>
            </a:r>
            <a:endParaRPr lang="en-US" b="1" dirty="0"/>
          </a:p>
          <a:p>
            <a:pPr algn="ctr" rtl="0">
              <a:defRPr/>
            </a:pPr>
            <a:r>
              <a:rPr lang="ar-JO" b="1" dirty="0"/>
              <a:t>مديرية الإحصاءات الزراعية</a:t>
            </a:r>
            <a:endParaRPr lang="en-US" b="1" dirty="0"/>
          </a:p>
          <a:p>
            <a:pPr algn="ctr" rtl="0">
              <a:defRPr/>
            </a:pPr>
            <a:r>
              <a:rPr lang="ar-JO" b="1" dirty="0"/>
              <a:t>عمان- الأردن</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0EEFC470-6940-4F53-B294-022F904EFB46}" type="datetime8">
              <a:rPr lang="ar-SA" altLang="en-US" sz="1400" smtClean="0">
                <a:solidFill>
                  <a:srgbClr val="003300"/>
                </a:solidFill>
              </a:rPr>
              <a:pPr/>
              <a:t>12 آذار، 15</a:t>
            </a:fld>
            <a:endParaRPr lang="en-US" altLang="en-US" sz="1400" smtClean="0">
              <a:solidFill>
                <a:srgbClr val="003300"/>
              </a:solidFill>
            </a:endParaRPr>
          </a:p>
        </p:txBody>
      </p:sp>
      <p:sp>
        <p:nvSpPr>
          <p:cNvPr id="12291"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25B5414A-5814-4FE8-BCD4-F028B00D02A7}" type="slidenum">
              <a:rPr lang="ar-SA" altLang="en-US" smtClean="0">
                <a:solidFill>
                  <a:srgbClr val="003300"/>
                </a:solidFill>
              </a:rPr>
              <a:pPr/>
              <a:t>10</a:t>
            </a:fld>
            <a:endParaRPr lang="en-US" altLang="en-US" smtClean="0">
              <a:solidFill>
                <a:srgbClr val="003300"/>
              </a:solidFill>
            </a:endParaRPr>
          </a:p>
        </p:txBody>
      </p:sp>
      <p:sp>
        <p:nvSpPr>
          <p:cNvPr id="12292" name="Rectangle 2"/>
          <p:cNvSpPr>
            <a:spLocks noChangeArrowheads="1"/>
          </p:cNvSpPr>
          <p:nvPr/>
        </p:nvSpPr>
        <p:spPr bwMode="auto">
          <a:xfrm>
            <a:off x="2362200" y="2971800"/>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cs typeface="Arial" charset="0"/>
            </a:endParaRPr>
          </a:p>
        </p:txBody>
      </p:sp>
      <p:sp>
        <p:nvSpPr>
          <p:cNvPr id="12293" name="Rectangle 5"/>
          <p:cNvSpPr>
            <a:spLocks noChangeArrowheads="1"/>
          </p:cNvSpPr>
          <p:nvPr/>
        </p:nvSpPr>
        <p:spPr bwMode="auto">
          <a:xfrm>
            <a:off x="1524000" y="1892300"/>
            <a:ext cx="6248400" cy="29241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marL="342900" indent="-342900">
              <a:tabLst>
                <a:tab pos="371475" algn="l"/>
              </a:tabLst>
              <a:defRPr sz="2000">
                <a:solidFill>
                  <a:schemeClr val="tx1"/>
                </a:solidFill>
                <a:latin typeface="Times New Roman" pitchFamily="18" charset="0"/>
                <a:cs typeface="Times New Roman" pitchFamily="18" charset="0"/>
              </a:defRPr>
            </a:lvl1pPr>
            <a:lvl2pPr>
              <a:tabLst>
                <a:tab pos="371475" algn="l"/>
              </a:tabLst>
              <a:defRPr sz="2000">
                <a:solidFill>
                  <a:schemeClr val="tx1"/>
                </a:solidFill>
                <a:latin typeface="Times New Roman" pitchFamily="18" charset="0"/>
                <a:cs typeface="Times New Roman" pitchFamily="18" charset="0"/>
              </a:defRPr>
            </a:lvl2pPr>
            <a:lvl3pPr marL="1143000" indent="-228600">
              <a:tabLst>
                <a:tab pos="371475" algn="l"/>
              </a:tabLst>
              <a:defRPr sz="2000">
                <a:solidFill>
                  <a:schemeClr val="tx1"/>
                </a:solidFill>
                <a:latin typeface="Times New Roman" pitchFamily="18" charset="0"/>
                <a:cs typeface="Times New Roman" pitchFamily="18" charset="0"/>
              </a:defRPr>
            </a:lvl3pPr>
            <a:lvl4pPr marL="1600200" indent="-228600">
              <a:tabLst>
                <a:tab pos="371475" algn="l"/>
              </a:tabLst>
              <a:defRPr sz="2000">
                <a:solidFill>
                  <a:schemeClr val="tx1"/>
                </a:solidFill>
                <a:latin typeface="Times New Roman" pitchFamily="18" charset="0"/>
                <a:cs typeface="Times New Roman" pitchFamily="18" charset="0"/>
              </a:defRPr>
            </a:lvl4pPr>
            <a:lvl5pPr marL="2057400" indent="-228600">
              <a:tabLst>
                <a:tab pos="371475"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9pPr>
          </a:lstStyle>
          <a:p>
            <a:pPr lvl="1"/>
            <a:r>
              <a:rPr lang="ar-JO" altLang="en-US" b="1"/>
              <a:t>مسح الثروة السمكية</a:t>
            </a:r>
            <a:endParaRPr lang="en-US" altLang="en-US" b="1"/>
          </a:p>
          <a:p>
            <a:pPr lvl="1"/>
            <a:r>
              <a:rPr lang="ar-SA" altLang="en-US"/>
              <a:t>يهدف مسح الثروة السمكية  إلى تقدير كمية وقيمة الإنتاج. وتقدير كمية وقيمة مستلزمات الإنتاج. وأيضا تقدير حجم العمالة وتوزيعها حسب مدة العمل والجنس والجنسية وتقدير عوائد العاملين لهذا القطاع.</a:t>
            </a:r>
            <a:endParaRPr lang="en-US" altLang="en-US" b="1"/>
          </a:p>
          <a:p>
            <a:pPr lvl="1"/>
            <a:r>
              <a:rPr lang="ar-JO" altLang="en-US" b="1"/>
              <a:t>مسح النحل</a:t>
            </a:r>
            <a:endParaRPr lang="en-US" altLang="en-US" b="1"/>
          </a:p>
          <a:p>
            <a:pPr lvl="1"/>
            <a:r>
              <a:rPr lang="ar-SA" altLang="en-US"/>
              <a:t>يهدف المسح إلى تقدير أعداد خلايا النحل  حسب النوع والسلالة. وتقدير كمية وقيمة الإنتاج. وتقدير كمية وقيمة مستلزمات الإنتاج. وتقدير حجم العمالة وتوزيعها حسب مدة العمل والجنس والجنسية وتقدير عوائد العاملين لهذا القطاع.</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4730998D-7D9D-47DA-BE98-139221D1EB4E}" type="datetime8">
              <a:rPr lang="ar-SA" altLang="en-US" sz="1400" smtClean="0">
                <a:solidFill>
                  <a:srgbClr val="003300"/>
                </a:solidFill>
              </a:rPr>
              <a:pPr/>
              <a:t>12 آذار، 15</a:t>
            </a:fld>
            <a:endParaRPr lang="en-US" altLang="en-US" sz="1400" smtClean="0">
              <a:solidFill>
                <a:srgbClr val="003300"/>
              </a:solidFill>
            </a:endParaRPr>
          </a:p>
        </p:txBody>
      </p:sp>
      <p:sp>
        <p:nvSpPr>
          <p:cNvPr id="13315"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8DFC348-32EC-4511-8FBF-3F48666EBDA0}" type="slidenum">
              <a:rPr lang="ar-SA" altLang="en-US" smtClean="0">
                <a:solidFill>
                  <a:srgbClr val="003300"/>
                </a:solidFill>
              </a:rPr>
              <a:pPr/>
              <a:t>11</a:t>
            </a:fld>
            <a:endParaRPr lang="en-US" altLang="en-US" smtClean="0">
              <a:solidFill>
                <a:srgbClr val="003300"/>
              </a:solidFill>
            </a:endParaRPr>
          </a:p>
        </p:txBody>
      </p:sp>
      <p:sp>
        <p:nvSpPr>
          <p:cNvPr id="13316" name="Rectangle 2"/>
          <p:cNvSpPr>
            <a:spLocks noChangeArrowheads="1"/>
          </p:cNvSpPr>
          <p:nvPr/>
        </p:nvSpPr>
        <p:spPr bwMode="auto">
          <a:xfrm>
            <a:off x="1676400" y="3165475"/>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3317" name="Rectangle 7"/>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sp>
        <p:nvSpPr>
          <p:cNvPr id="13318" name="Rectangle 8"/>
          <p:cNvSpPr>
            <a:spLocks noChangeArrowheads="1"/>
          </p:cNvSpPr>
          <p:nvPr/>
        </p:nvSpPr>
        <p:spPr bwMode="auto">
          <a:xfrm>
            <a:off x="0" y="4805363"/>
            <a:ext cx="9144000" cy="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r" eaLnBrk="1" hangingPunct="1"/>
            <a:endParaRPr lang="en-US" altLang="en-US" sz="2400"/>
          </a:p>
        </p:txBody>
      </p:sp>
      <p:sp>
        <p:nvSpPr>
          <p:cNvPr id="13319" name="Rectangle 9"/>
          <p:cNvSpPr>
            <a:spLocks noChangeArrowheads="1"/>
          </p:cNvSpPr>
          <p:nvPr/>
        </p:nvSpPr>
        <p:spPr bwMode="auto">
          <a:xfrm>
            <a:off x="1676400" y="1143000"/>
            <a:ext cx="6019800" cy="44799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marL="342900" indent="-342900">
              <a:tabLst>
                <a:tab pos="371475" algn="l"/>
              </a:tabLst>
              <a:defRPr sz="2000">
                <a:solidFill>
                  <a:schemeClr val="tx1"/>
                </a:solidFill>
                <a:latin typeface="Times New Roman" pitchFamily="18" charset="0"/>
                <a:cs typeface="Times New Roman" pitchFamily="18" charset="0"/>
              </a:defRPr>
            </a:lvl1pPr>
            <a:lvl2pPr>
              <a:tabLst>
                <a:tab pos="371475" algn="l"/>
              </a:tabLst>
              <a:defRPr sz="2000">
                <a:solidFill>
                  <a:schemeClr val="tx1"/>
                </a:solidFill>
                <a:latin typeface="Times New Roman" pitchFamily="18" charset="0"/>
                <a:cs typeface="Times New Roman" pitchFamily="18" charset="0"/>
              </a:defRPr>
            </a:lvl2pPr>
            <a:lvl3pPr marL="1143000" indent="-228600">
              <a:tabLst>
                <a:tab pos="371475" algn="l"/>
              </a:tabLst>
              <a:defRPr sz="2000">
                <a:solidFill>
                  <a:schemeClr val="tx1"/>
                </a:solidFill>
                <a:latin typeface="Times New Roman" pitchFamily="18" charset="0"/>
                <a:cs typeface="Times New Roman" pitchFamily="18" charset="0"/>
              </a:defRPr>
            </a:lvl3pPr>
            <a:lvl4pPr marL="1600200" indent="-228600">
              <a:tabLst>
                <a:tab pos="371475" algn="l"/>
              </a:tabLst>
              <a:defRPr sz="2000">
                <a:solidFill>
                  <a:schemeClr val="tx1"/>
                </a:solidFill>
                <a:latin typeface="Times New Roman" pitchFamily="18" charset="0"/>
                <a:cs typeface="Times New Roman" pitchFamily="18" charset="0"/>
              </a:defRPr>
            </a:lvl4pPr>
            <a:lvl5pPr marL="2057400" indent="-228600">
              <a:tabLst>
                <a:tab pos="371475"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9pPr>
          </a:lstStyle>
          <a:p>
            <a:pPr lvl="1"/>
            <a:r>
              <a:rPr lang="ar-JO" altLang="en-US" b="1" u="sng"/>
              <a:t>مسوح الاقتصاد الزراعي</a:t>
            </a:r>
            <a:endParaRPr lang="ar-IQ" altLang="en-US" b="1" u="sng"/>
          </a:p>
          <a:p>
            <a:pPr lvl="1"/>
            <a:endParaRPr lang="en-US" altLang="en-US" b="1" u="sng"/>
          </a:p>
          <a:p>
            <a:pPr lvl="1"/>
            <a:r>
              <a:rPr lang="ar-JO" altLang="en-US" b="1"/>
              <a:t>مسح الأسعار</a:t>
            </a:r>
            <a:endParaRPr lang="en-US" altLang="en-US" b="1"/>
          </a:p>
          <a:p>
            <a:pPr lvl="1"/>
            <a:r>
              <a:rPr lang="ar-SA" altLang="en-US"/>
              <a:t>يهدف الى تقدير أرض المزرعة (باب المزرعة) للمنتجات الزراعية المختلفة وكذلك تقدير التكاليف التسويقية ، وتقدير معدل أسعار مستلزمات الإنتاج.</a:t>
            </a:r>
            <a:endParaRPr lang="en-US" altLang="en-US" b="1"/>
          </a:p>
          <a:p>
            <a:pPr lvl="1"/>
            <a:r>
              <a:rPr lang="ar-JO" altLang="en-US" b="1"/>
              <a:t>تركيب الأرقام القياسية الزراعية</a:t>
            </a:r>
            <a:endParaRPr lang="en-US" altLang="en-US" b="1"/>
          </a:p>
          <a:p>
            <a:pPr lvl="1"/>
            <a:r>
              <a:rPr lang="ar-SA" altLang="en-US"/>
              <a:t>تتضمن استخراج الرقم القياسي الشهري لأسعار المنتجين الزراعيين والرقم القياسي السنوي لكميات الإنتاج النباتي. </a:t>
            </a:r>
            <a:endParaRPr lang="en-US" altLang="en-US" b="1"/>
          </a:p>
          <a:p>
            <a:pPr lvl="1"/>
            <a:r>
              <a:rPr lang="ar-JO" altLang="en-US" b="1"/>
              <a:t>التكوين الرأسمالي </a:t>
            </a:r>
            <a:endParaRPr lang="en-US" altLang="en-US" b="1"/>
          </a:p>
          <a:p>
            <a:pPr lvl="1"/>
            <a:r>
              <a:rPr lang="ar-JO" altLang="en-US"/>
              <a:t>تجمع بيانات التكوين الرأسمالي لكل من قطاعي الثروة الحيوانية والإنتاج النباتي وذلك لتوفير بيانات عن حجم الاستثمار في القطاع الزراعي.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7062952-BB56-4020-A730-8FCFD14A17ED}" type="datetime8">
              <a:rPr lang="ar-SA" altLang="en-US" sz="1400" smtClean="0">
                <a:solidFill>
                  <a:srgbClr val="003300"/>
                </a:solidFill>
              </a:rPr>
              <a:pPr/>
              <a:t>12 آذار، 15</a:t>
            </a:fld>
            <a:endParaRPr lang="en-US" altLang="en-US" sz="1400" smtClean="0">
              <a:solidFill>
                <a:srgbClr val="003300"/>
              </a:solidFill>
            </a:endParaRPr>
          </a:p>
        </p:txBody>
      </p:sp>
      <p:sp>
        <p:nvSpPr>
          <p:cNvPr id="14339"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C11AD940-4AE2-4DE5-90DF-8657D336CE49}" type="slidenum">
              <a:rPr lang="ar-SA" altLang="en-US" smtClean="0">
                <a:solidFill>
                  <a:srgbClr val="003300"/>
                </a:solidFill>
              </a:rPr>
              <a:pPr/>
              <a:t>12</a:t>
            </a:fld>
            <a:endParaRPr lang="en-US" altLang="en-US" smtClean="0">
              <a:solidFill>
                <a:srgbClr val="003300"/>
              </a:solidFill>
            </a:endParaRPr>
          </a:p>
        </p:txBody>
      </p:sp>
      <p:sp>
        <p:nvSpPr>
          <p:cNvPr id="14340" name="Rectangle 2"/>
          <p:cNvSpPr>
            <a:spLocks noChangeArrowheads="1"/>
          </p:cNvSpPr>
          <p:nvPr/>
        </p:nvSpPr>
        <p:spPr bwMode="auto">
          <a:xfrm>
            <a:off x="1676400" y="3592513"/>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4341" name="Rectangle 5"/>
          <p:cNvSpPr>
            <a:spLocks noChangeArrowheads="1"/>
          </p:cNvSpPr>
          <p:nvPr/>
        </p:nvSpPr>
        <p:spPr bwMode="auto">
          <a:xfrm>
            <a:off x="1676400" y="1600200"/>
            <a:ext cx="6037263" cy="38036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a:defRPr sz="2000">
                <a:solidFill>
                  <a:schemeClr val="tx1"/>
                </a:solidFill>
                <a:latin typeface="Times New Roman" pitchFamily="18" charset="0"/>
                <a:cs typeface="Times New Roman" pitchFamily="18" charset="0"/>
              </a:defRPr>
            </a:lvl1pPr>
            <a:lvl2pPr>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lnSpc>
                <a:spcPct val="150000"/>
              </a:lnSpc>
            </a:pPr>
            <a:r>
              <a:rPr lang="ar-JO" altLang="en-US" b="1" u="sng"/>
              <a:t>دراسة الميزانية الغذائية </a:t>
            </a:r>
            <a:endParaRPr lang="ar-IQ" altLang="en-US" b="1" u="sng"/>
          </a:p>
          <a:p>
            <a:pPr>
              <a:lnSpc>
                <a:spcPct val="150000"/>
              </a:lnSpc>
            </a:pPr>
            <a:r>
              <a:rPr lang="ar-JO" altLang="en-US"/>
              <a:t>تعطي الميزانية الغذائية تصورا عن الوضع الغذائي في المملكة وكمية الغذاء المتاح للاستهلاك وكمية السعرات الحرارية والبروتينات والدهون المتحصله منه ونمط الغذاء السائد، وبالتالي تعكس الميزانية الغذائية مدى اعتماد منطقة البحث على المصادر النباتية والحيوانية في نمط الاستهلاك الغذائي، وكذلك تقييم الوضع الغذائي في المملكة ونسب الاكتفاء الذاتي وبشكل مفصل.</a:t>
            </a:r>
            <a:r>
              <a:rPr lang="ar-JO" altLang="en-US">
                <a:solidFill>
                  <a:srgbClr val="003366"/>
                </a:solidFill>
              </a:rPr>
              <a:t> </a:t>
            </a:r>
          </a:p>
          <a:p>
            <a:pPr>
              <a:lnSpc>
                <a:spcPct val="150000"/>
              </a:lnSpc>
            </a:pPr>
            <a:r>
              <a:rPr lang="ar-JO" altLang="en-US">
                <a:solidFill>
                  <a:srgbClr val="003366"/>
                </a:solidFill>
              </a:rPr>
              <a:t>وبشكل عام تهدف الميزانية الغذائية الى: </a:t>
            </a:r>
            <a:endParaRPr lang="en-US" altLang="en-US">
              <a:solidFill>
                <a:srgbClr val="003366"/>
              </a:solidFill>
            </a:endParaRPr>
          </a:p>
          <a:p>
            <a:pPr>
              <a:lnSpc>
                <a:spcPct val="150000"/>
              </a:lnSpc>
              <a:buFontTx/>
              <a:buChar char="•"/>
            </a:pPr>
            <a:r>
              <a:rPr lang="ar-IQ" altLang="en-US">
                <a:solidFill>
                  <a:srgbClr val="003366"/>
                </a:solidFill>
              </a:rPr>
              <a:t> </a:t>
            </a:r>
            <a:r>
              <a:rPr lang="ar-JO" altLang="en-US">
                <a:solidFill>
                  <a:srgbClr val="003366"/>
                </a:solidFill>
              </a:rPr>
              <a:t>إعطاء صورة عن معدل نصيب الفرد اليومي من السعرات الحرارية والبروتينات والدهون.</a:t>
            </a:r>
            <a:endParaRPr lang="en-US" altLang="en-US">
              <a:solidFill>
                <a:srgbClr val="003366"/>
              </a:solidFill>
            </a:endParaRPr>
          </a:p>
          <a:p>
            <a:pPr lvl="1">
              <a:lnSpc>
                <a:spcPct val="150000"/>
              </a:lnSpc>
            </a:pPr>
            <a:endParaRPr lang="ar-JO"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3026E297-334E-490B-A460-328B0D1AB12C}" type="datetime8">
              <a:rPr lang="ar-SA" altLang="en-US" sz="1400" smtClean="0">
                <a:solidFill>
                  <a:srgbClr val="003300"/>
                </a:solidFill>
              </a:rPr>
              <a:pPr/>
              <a:t>12 آذار، 15</a:t>
            </a:fld>
            <a:endParaRPr lang="en-US" altLang="en-US" sz="1400" smtClean="0">
              <a:solidFill>
                <a:srgbClr val="003300"/>
              </a:solidFill>
            </a:endParaRPr>
          </a:p>
        </p:txBody>
      </p:sp>
      <p:sp>
        <p:nvSpPr>
          <p:cNvPr id="15363"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F0DB4868-2B47-4A76-8D86-10E1E79EE7A0}" type="slidenum">
              <a:rPr lang="ar-SA" altLang="en-US" smtClean="0">
                <a:solidFill>
                  <a:srgbClr val="003300"/>
                </a:solidFill>
              </a:rPr>
              <a:pPr/>
              <a:t>13</a:t>
            </a:fld>
            <a:endParaRPr lang="en-US" altLang="en-US" smtClean="0">
              <a:solidFill>
                <a:srgbClr val="003300"/>
              </a:solidFill>
            </a:endParaRPr>
          </a:p>
        </p:txBody>
      </p:sp>
      <p:sp>
        <p:nvSpPr>
          <p:cNvPr id="15364" name="Rectangle 2"/>
          <p:cNvSpPr>
            <a:spLocks noChangeArrowheads="1"/>
          </p:cNvSpPr>
          <p:nvPr/>
        </p:nvSpPr>
        <p:spPr bwMode="auto">
          <a:xfrm>
            <a:off x="1676400" y="3592513"/>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5365" name="Rectangle 183"/>
          <p:cNvSpPr>
            <a:spLocks noChangeArrowheads="1"/>
          </p:cNvSpPr>
          <p:nvPr/>
        </p:nvSpPr>
        <p:spPr bwMode="auto">
          <a:xfrm>
            <a:off x="1447800" y="1682750"/>
            <a:ext cx="6176963" cy="42433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285875" algn="l"/>
              </a:tabLst>
              <a:defRPr sz="2000">
                <a:solidFill>
                  <a:schemeClr val="tx1"/>
                </a:solidFill>
                <a:latin typeface="Times New Roman" pitchFamily="18" charset="0"/>
                <a:cs typeface="Times New Roman" pitchFamily="18" charset="0"/>
              </a:defRPr>
            </a:lvl1pPr>
            <a:lvl2pPr marL="742950" indent="-285750">
              <a:tabLst>
                <a:tab pos="1285875" algn="l"/>
              </a:tabLst>
              <a:defRPr sz="2000">
                <a:solidFill>
                  <a:schemeClr val="tx1"/>
                </a:solidFill>
                <a:latin typeface="Times New Roman" pitchFamily="18" charset="0"/>
                <a:cs typeface="Times New Roman" pitchFamily="18" charset="0"/>
              </a:defRPr>
            </a:lvl2pPr>
            <a:lvl3pPr marL="1143000" indent="-228600">
              <a:tabLst>
                <a:tab pos="1285875" algn="l"/>
              </a:tabLst>
              <a:defRPr sz="2000">
                <a:solidFill>
                  <a:schemeClr val="tx1"/>
                </a:solidFill>
                <a:latin typeface="Times New Roman" pitchFamily="18" charset="0"/>
                <a:cs typeface="Times New Roman" pitchFamily="18" charset="0"/>
              </a:defRPr>
            </a:lvl3pPr>
            <a:lvl4pPr marL="1600200" indent="-228600">
              <a:tabLst>
                <a:tab pos="1285875" algn="l"/>
              </a:tabLst>
              <a:defRPr sz="2000">
                <a:solidFill>
                  <a:schemeClr val="tx1"/>
                </a:solidFill>
                <a:latin typeface="Times New Roman" pitchFamily="18" charset="0"/>
                <a:cs typeface="Times New Roman" pitchFamily="18" charset="0"/>
              </a:defRPr>
            </a:lvl4pPr>
            <a:lvl5pPr marL="2057400" indent="-228600">
              <a:tabLst>
                <a:tab pos="1285875"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1285875"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1285875"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1285875"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1285875" algn="l"/>
              </a:tabLst>
              <a:defRPr sz="2000">
                <a:solidFill>
                  <a:schemeClr val="tx1"/>
                </a:solidFill>
                <a:latin typeface="Times New Roman" pitchFamily="18" charset="0"/>
                <a:cs typeface="Times New Roman" pitchFamily="18" charset="0"/>
              </a:defRPr>
            </a:lvl9pPr>
          </a:lstStyle>
          <a:p>
            <a:pPr>
              <a:lnSpc>
                <a:spcPct val="150000"/>
              </a:lnSpc>
            </a:pPr>
            <a:r>
              <a:rPr lang="ar-JO" altLang="en-US"/>
              <a:t>إعطاء صورة واضحة وشاملة  لواضعي السياسات الغذائية وما يتصل بها من سياسات زراعية عن حالة ونمط الغذاء في المملكة لفترة زمنية محددة.</a:t>
            </a:r>
            <a:endParaRPr lang="en-US" altLang="en-US"/>
          </a:p>
          <a:p>
            <a:pPr>
              <a:lnSpc>
                <a:spcPct val="150000"/>
              </a:lnSpc>
              <a:buFontTx/>
              <a:buChar char="•"/>
            </a:pPr>
            <a:r>
              <a:rPr lang="ar-IQ" altLang="en-US"/>
              <a:t> </a:t>
            </a:r>
            <a:r>
              <a:rPr lang="ar-JO" altLang="en-US"/>
              <a:t>توضح الميزانية كميات الإنتاج المحلي من الأغذية ومنتجاتها وكميات المستوردات والصادرات.</a:t>
            </a:r>
            <a:endParaRPr lang="en-US" altLang="en-US"/>
          </a:p>
          <a:p>
            <a:pPr>
              <a:lnSpc>
                <a:spcPct val="150000"/>
              </a:lnSpc>
              <a:buFontTx/>
              <a:buChar char="•"/>
            </a:pPr>
            <a:r>
              <a:rPr lang="ar-IQ" altLang="en-US"/>
              <a:t> </a:t>
            </a:r>
            <a:r>
              <a:rPr lang="ar-JO" altLang="en-US"/>
              <a:t>إعطاء صورة واضحة لحالة الغذاء والزراعة والكميات المستخدمة لغايات الأعلاف والبذور.</a:t>
            </a:r>
            <a:endParaRPr lang="en-US" altLang="en-US"/>
          </a:p>
          <a:p>
            <a:pPr>
              <a:lnSpc>
                <a:spcPct val="150000"/>
              </a:lnSpc>
              <a:buFontTx/>
              <a:buChar char="•"/>
            </a:pPr>
            <a:r>
              <a:rPr lang="ar-IQ" altLang="en-US"/>
              <a:t> </a:t>
            </a:r>
            <a:r>
              <a:rPr lang="ar-JO" altLang="en-US"/>
              <a:t>بيان نسبة الاكتفاء الذاتي من المنتجات الغذائية.</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43003DF-2457-45D8-9EBB-06F1C0BDEF61}" type="datetime8">
              <a:rPr lang="ar-SA" altLang="en-US" sz="1400" smtClean="0">
                <a:solidFill>
                  <a:srgbClr val="003300"/>
                </a:solidFill>
              </a:rPr>
              <a:pPr/>
              <a:t>12 آذار، 15</a:t>
            </a:fld>
            <a:endParaRPr lang="en-US" altLang="en-US" sz="1400" smtClean="0">
              <a:solidFill>
                <a:srgbClr val="003300"/>
              </a:solidFill>
            </a:endParaRPr>
          </a:p>
        </p:txBody>
      </p:sp>
      <p:sp>
        <p:nvSpPr>
          <p:cNvPr id="16387"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ED43F47-A410-4405-8780-0A9077C5AA9C}" type="slidenum">
              <a:rPr lang="ar-SA" altLang="en-US" smtClean="0">
                <a:solidFill>
                  <a:srgbClr val="003300"/>
                </a:solidFill>
              </a:rPr>
              <a:pPr/>
              <a:t>14</a:t>
            </a:fld>
            <a:endParaRPr lang="en-US" altLang="en-US" smtClean="0">
              <a:solidFill>
                <a:srgbClr val="003300"/>
              </a:solidFill>
            </a:endParaRPr>
          </a:p>
        </p:txBody>
      </p:sp>
      <p:sp>
        <p:nvSpPr>
          <p:cNvPr id="16388"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6389" name="Rectangle 4"/>
          <p:cNvSpPr>
            <a:spLocks noChangeArrowheads="1"/>
          </p:cNvSpPr>
          <p:nvPr/>
        </p:nvSpPr>
        <p:spPr bwMode="auto">
          <a:xfrm>
            <a:off x="1600200" y="2041525"/>
            <a:ext cx="6172200" cy="37861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sz="2000">
                <a:solidFill>
                  <a:schemeClr val="tx1"/>
                </a:solidFill>
                <a:latin typeface="Times New Roman" pitchFamily="18" charset="0"/>
                <a:cs typeface="Times New Roman" pitchFamily="18" charset="0"/>
              </a:defRPr>
            </a:lvl1pPr>
            <a:lvl2pPr>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lnSpc>
                <a:spcPct val="150000"/>
              </a:lnSpc>
            </a:pPr>
            <a:r>
              <a:rPr lang="ar-IQ" altLang="en-US" b="1" u="sng"/>
              <a:t>منهجية تنفيذ المسوح الزراعية</a:t>
            </a:r>
          </a:p>
          <a:p>
            <a:pPr lvl="1">
              <a:lnSpc>
                <a:spcPct val="150000"/>
              </a:lnSpc>
            </a:pPr>
            <a:endParaRPr lang="ar-IQ" altLang="en-US" b="1" u="sng"/>
          </a:p>
          <a:p>
            <a:pPr lvl="1">
              <a:lnSpc>
                <a:spcPct val="150000"/>
              </a:lnSpc>
            </a:pPr>
            <a:r>
              <a:rPr lang="ar-JO" altLang="en-US" b="1" u="sng"/>
              <a:t>إطار المسوح</a:t>
            </a:r>
            <a:endParaRPr lang="en-US" altLang="en-US" b="1"/>
          </a:p>
          <a:p>
            <a:pPr lvl="1">
              <a:lnSpc>
                <a:spcPct val="150000"/>
              </a:lnSpc>
            </a:pPr>
            <a:r>
              <a:rPr lang="ar-JO" altLang="en-US"/>
              <a:t>يوفر التعداد الزراعي عادة إطارا شاملا يتم استخدامه في المسوح الزراعية لتصميم العينات وحساب معاملات الرفع</a:t>
            </a:r>
            <a:endParaRPr lang="ar-JO" altLang="en-US" b="1" u="sng"/>
          </a:p>
          <a:p>
            <a:pPr lvl="1">
              <a:lnSpc>
                <a:spcPct val="150000"/>
              </a:lnSpc>
            </a:pPr>
            <a:r>
              <a:rPr lang="ar-JO" altLang="en-US" b="1" u="sng"/>
              <a:t>تصميم العينة</a:t>
            </a:r>
            <a:endParaRPr lang="en-US" altLang="en-US" b="1"/>
          </a:p>
          <a:p>
            <a:pPr lvl="1">
              <a:lnSpc>
                <a:spcPct val="150000"/>
              </a:lnSpc>
            </a:pPr>
            <a:r>
              <a:rPr lang="ar-SA" altLang="en-US"/>
              <a:t>تستخدم الأساليب الإحصائية العلمية وفق المعايير الدولية لتصميم عينات مختلف المسوح بما يتلائم مع طبيعة كل منها.</a:t>
            </a:r>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AD7B1ED-F7FA-46CE-A858-5E1A5A16025D}" type="datetime8">
              <a:rPr lang="ar-SA" altLang="en-US" sz="1400" smtClean="0">
                <a:solidFill>
                  <a:srgbClr val="003300"/>
                </a:solidFill>
              </a:rPr>
              <a:pPr/>
              <a:t>12 آذار، 15</a:t>
            </a:fld>
            <a:endParaRPr lang="en-US" altLang="en-US" sz="1400" smtClean="0">
              <a:solidFill>
                <a:srgbClr val="003300"/>
              </a:solidFill>
            </a:endParaRPr>
          </a:p>
        </p:txBody>
      </p:sp>
      <p:sp>
        <p:nvSpPr>
          <p:cNvPr id="17411"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54C7FAD-D66F-4007-AE31-C25EC90D6D2B}" type="slidenum">
              <a:rPr lang="ar-SA" altLang="en-US" smtClean="0">
                <a:solidFill>
                  <a:srgbClr val="003300"/>
                </a:solidFill>
              </a:rPr>
              <a:pPr/>
              <a:t>15</a:t>
            </a:fld>
            <a:endParaRPr lang="en-US" altLang="en-US" smtClean="0">
              <a:solidFill>
                <a:srgbClr val="003300"/>
              </a:solidFill>
            </a:endParaRPr>
          </a:p>
        </p:txBody>
      </p:sp>
      <p:sp>
        <p:nvSpPr>
          <p:cNvPr id="17412"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7413" name="Rectangle 246"/>
          <p:cNvSpPr>
            <a:spLocks noChangeArrowheads="1"/>
          </p:cNvSpPr>
          <p:nvPr/>
        </p:nvSpPr>
        <p:spPr bwMode="auto">
          <a:xfrm>
            <a:off x="1219200" y="1617663"/>
            <a:ext cx="6783388" cy="44196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457056" bIns="0" anchor="ctr">
            <a:spAutoFit/>
          </a:bodyPr>
          <a:lstStyle>
            <a:lvl1pPr>
              <a:tabLst>
                <a:tab pos="341313" algn="l"/>
                <a:tab pos="431800" algn="l"/>
              </a:tabLst>
              <a:defRPr sz="2000">
                <a:solidFill>
                  <a:schemeClr val="tx1"/>
                </a:solidFill>
                <a:latin typeface="Times New Roman" pitchFamily="18" charset="0"/>
                <a:cs typeface="Times New Roman" pitchFamily="18" charset="0"/>
              </a:defRPr>
            </a:lvl1pPr>
            <a:lvl2pPr marL="742950" indent="-285750">
              <a:tabLst>
                <a:tab pos="341313" algn="l"/>
                <a:tab pos="431800" algn="l"/>
              </a:tabLst>
              <a:defRPr sz="2000">
                <a:solidFill>
                  <a:schemeClr val="tx1"/>
                </a:solidFill>
                <a:latin typeface="Times New Roman" pitchFamily="18" charset="0"/>
                <a:cs typeface="Times New Roman" pitchFamily="18" charset="0"/>
              </a:defRPr>
            </a:lvl2pPr>
            <a:lvl3pPr marL="1143000" indent="-228600">
              <a:tabLst>
                <a:tab pos="341313" algn="l"/>
                <a:tab pos="431800" algn="l"/>
              </a:tabLst>
              <a:defRPr sz="2000">
                <a:solidFill>
                  <a:schemeClr val="tx1"/>
                </a:solidFill>
                <a:latin typeface="Times New Roman" pitchFamily="18" charset="0"/>
                <a:cs typeface="Times New Roman" pitchFamily="18" charset="0"/>
              </a:defRPr>
            </a:lvl3pPr>
            <a:lvl4pPr marL="1600200" indent="-228600">
              <a:tabLst>
                <a:tab pos="341313" algn="l"/>
                <a:tab pos="431800" algn="l"/>
              </a:tabLst>
              <a:defRPr sz="2000">
                <a:solidFill>
                  <a:schemeClr val="tx1"/>
                </a:solidFill>
                <a:latin typeface="Times New Roman" pitchFamily="18" charset="0"/>
                <a:cs typeface="Times New Roman" pitchFamily="18" charset="0"/>
              </a:defRPr>
            </a:lvl4pPr>
            <a:lvl5pPr marL="2057400" indent="-228600">
              <a:tabLst>
                <a:tab pos="341313" algn="l"/>
                <a:tab pos="431800"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341313" algn="l"/>
                <a:tab pos="431800"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341313" algn="l"/>
                <a:tab pos="431800"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341313" algn="l"/>
                <a:tab pos="431800"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341313" algn="l"/>
                <a:tab pos="431800" algn="l"/>
              </a:tabLst>
              <a:defRPr sz="2000">
                <a:solidFill>
                  <a:schemeClr val="tx1"/>
                </a:solidFill>
                <a:latin typeface="Times New Roman" pitchFamily="18" charset="0"/>
                <a:cs typeface="Times New Roman" pitchFamily="18" charset="0"/>
              </a:defRPr>
            </a:lvl9pPr>
          </a:lstStyle>
          <a:p>
            <a:r>
              <a:rPr lang="ar-JO" altLang="en-US" b="1" u="sng"/>
              <a:t>مراحل تنفيذ المسوح</a:t>
            </a:r>
            <a:r>
              <a:rPr lang="ar-IQ" altLang="en-US" b="1" u="sng"/>
              <a:t> الزراعية</a:t>
            </a:r>
          </a:p>
          <a:p>
            <a:endParaRPr lang="en-US" altLang="en-US" b="1"/>
          </a:p>
          <a:p>
            <a:r>
              <a:rPr lang="ar-JO" altLang="en-US" b="1" u="sng"/>
              <a:t>المرحلة التحضيرية وتتضمن </a:t>
            </a:r>
            <a:endParaRPr lang="en-US" altLang="en-US" b="1"/>
          </a:p>
          <a:p>
            <a:r>
              <a:rPr lang="ar-JO" altLang="en-US" b="1"/>
              <a:t>1 - إعداد الوثائق الرئيســية للمسـوح وهي:</a:t>
            </a:r>
            <a:r>
              <a:rPr lang="ar-JO" altLang="en-US"/>
              <a:t> </a:t>
            </a:r>
            <a:endParaRPr lang="en-US" altLang="en-US"/>
          </a:p>
          <a:p>
            <a:pPr>
              <a:buFontTx/>
              <a:buChar char="•"/>
            </a:pPr>
            <a:r>
              <a:rPr lang="ar-JO" altLang="en-US"/>
              <a:t>استمارات المسوح</a:t>
            </a:r>
            <a:r>
              <a:rPr lang="ar-JO" altLang="en-US" b="1"/>
              <a:t>:</a:t>
            </a:r>
            <a:endParaRPr lang="en-US" altLang="en-US" b="1"/>
          </a:p>
          <a:p>
            <a:r>
              <a:rPr lang="ar-SA" altLang="en-US"/>
              <a:t>تجمع بيانات المسوح الزراعية من خلال العديد من الاستمارات الخاصة بكل مسح، حيث تتضمن تلك الاستمارات كافة المتغيرات الكفيلة بالحصول على النتائج التي تحقق أهداف المسوح.</a:t>
            </a:r>
            <a:endParaRPr lang="en-US" altLang="en-US" b="1"/>
          </a:p>
          <a:p>
            <a:pPr>
              <a:buFontTx/>
              <a:buChar char="•"/>
            </a:pPr>
            <a:r>
              <a:rPr lang="ar-IQ" altLang="en-US"/>
              <a:t>تعليمات جمع بيانات المسوح</a:t>
            </a:r>
          </a:p>
          <a:p>
            <a:pPr>
              <a:buFontTx/>
              <a:buChar char="•"/>
            </a:pPr>
            <a:r>
              <a:rPr lang="ar-IQ" altLang="en-US"/>
              <a:t>قواعد تدقيق الاستمارات</a:t>
            </a:r>
          </a:p>
          <a:p>
            <a:pPr>
              <a:buFontTx/>
              <a:buChar char="•"/>
            </a:pPr>
            <a:r>
              <a:rPr lang="ar-IQ" altLang="en-US"/>
              <a:t>كتيب ادارة المسوح الزراعية وتتضمن مهام وواجبات العاملين في المسوح</a:t>
            </a:r>
          </a:p>
          <a:p>
            <a:pPr>
              <a:buFontTx/>
              <a:buChar char="•"/>
            </a:pPr>
            <a:r>
              <a:rPr lang="ar-IQ" altLang="en-US"/>
              <a:t>دليل ترميز المحاصيل الزراعية</a:t>
            </a:r>
          </a:p>
          <a:p>
            <a:pPr>
              <a:buFontTx/>
              <a:buChar char="•"/>
            </a:pPr>
            <a:r>
              <a:rPr lang="ar-IQ" altLang="en-US"/>
              <a:t>دليل ترميز التجمعات السكانية</a:t>
            </a:r>
            <a:r>
              <a:rPr lang="ar-JO" altLang="en-US" b="1"/>
              <a:t> </a:t>
            </a:r>
            <a:endParaRPr lang="en-US" altLang="en-US" b="1"/>
          </a:p>
          <a:p>
            <a:endParaRPr lang="ar-SA"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5DBD3BFF-18AA-4BA3-97CF-79A3EAF96470}" type="datetime8">
              <a:rPr lang="ar-SA" altLang="en-US" sz="1400" smtClean="0">
                <a:solidFill>
                  <a:srgbClr val="003300"/>
                </a:solidFill>
              </a:rPr>
              <a:pPr/>
              <a:t>12 آذار، 15</a:t>
            </a:fld>
            <a:endParaRPr lang="en-US" altLang="en-US" sz="1400" smtClean="0">
              <a:solidFill>
                <a:srgbClr val="003300"/>
              </a:solidFill>
            </a:endParaRPr>
          </a:p>
        </p:txBody>
      </p:sp>
      <p:sp>
        <p:nvSpPr>
          <p:cNvPr id="18435"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3D365C73-CC4A-494A-BD8F-B9124B0929D3}" type="slidenum">
              <a:rPr lang="ar-SA" altLang="en-US" smtClean="0">
                <a:solidFill>
                  <a:srgbClr val="003300"/>
                </a:solidFill>
              </a:rPr>
              <a:pPr/>
              <a:t>16</a:t>
            </a:fld>
            <a:endParaRPr lang="en-US" altLang="en-US" smtClean="0">
              <a:solidFill>
                <a:srgbClr val="003300"/>
              </a:solidFill>
            </a:endParaRPr>
          </a:p>
        </p:txBody>
      </p:sp>
      <p:sp>
        <p:nvSpPr>
          <p:cNvPr id="18436"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8437" name="Rectangle 13"/>
          <p:cNvSpPr>
            <a:spLocks noChangeArrowheads="1"/>
          </p:cNvSpPr>
          <p:nvPr/>
        </p:nvSpPr>
        <p:spPr bwMode="auto">
          <a:xfrm>
            <a:off x="1571625" y="1538288"/>
            <a:ext cx="6096000" cy="4308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marL="342900" indent="-342900">
              <a:tabLst>
                <a:tab pos="457200" algn="l"/>
              </a:tabLst>
              <a:defRPr sz="2000">
                <a:solidFill>
                  <a:schemeClr val="tx1"/>
                </a:solidFill>
                <a:latin typeface="Times New Roman" pitchFamily="18" charset="0"/>
                <a:cs typeface="Times New Roman" pitchFamily="18" charset="0"/>
              </a:defRPr>
            </a:lvl1pPr>
            <a:lvl2pPr marL="914400" indent="-457200">
              <a:tabLst>
                <a:tab pos="457200" algn="l"/>
              </a:tabLst>
              <a:defRPr sz="2000">
                <a:solidFill>
                  <a:schemeClr val="tx1"/>
                </a:solidFill>
                <a:latin typeface="Times New Roman" pitchFamily="18" charset="0"/>
                <a:cs typeface="Times New Roman" pitchFamily="18" charset="0"/>
              </a:defRPr>
            </a:lvl2pPr>
            <a:lvl3pPr marL="1371600" indent="-457200">
              <a:tabLst>
                <a:tab pos="457200" algn="l"/>
              </a:tabLst>
              <a:defRPr sz="2000">
                <a:solidFill>
                  <a:schemeClr val="tx1"/>
                </a:solidFill>
                <a:latin typeface="Times New Roman" pitchFamily="18" charset="0"/>
                <a:cs typeface="Times New Roman" pitchFamily="18" charset="0"/>
              </a:defRPr>
            </a:lvl3pPr>
            <a:lvl4pPr marL="1600200" indent="-228600">
              <a:tabLst>
                <a:tab pos="457200" algn="l"/>
              </a:tabLst>
              <a:defRPr sz="2000">
                <a:solidFill>
                  <a:schemeClr val="tx1"/>
                </a:solidFill>
                <a:latin typeface="Times New Roman" pitchFamily="18" charset="0"/>
                <a:cs typeface="Times New Roman" pitchFamily="18" charset="0"/>
              </a:defRPr>
            </a:lvl4pPr>
            <a:lvl5pPr marL="2057400" indent="-228600">
              <a:tabLst>
                <a:tab pos="457200"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9pPr>
          </a:lstStyle>
          <a:p>
            <a:pPr lvl="1">
              <a:lnSpc>
                <a:spcPct val="150000"/>
              </a:lnSpc>
            </a:pPr>
            <a:r>
              <a:rPr lang="ar-IQ" altLang="en-US" b="1"/>
              <a:t>2. </a:t>
            </a:r>
            <a:r>
              <a:rPr lang="ar-JO" altLang="en-US" b="1"/>
              <a:t>تنظيم كوادر المسوح:</a:t>
            </a:r>
            <a:endParaRPr lang="ar-IQ" altLang="en-US" b="1"/>
          </a:p>
          <a:p>
            <a:pPr lvl="1">
              <a:lnSpc>
                <a:spcPct val="150000"/>
              </a:lnSpc>
            </a:pPr>
            <a:r>
              <a:rPr lang="ar-JO" altLang="en-US" b="1"/>
              <a:t> </a:t>
            </a:r>
            <a:r>
              <a:rPr lang="ar-JO" altLang="en-US"/>
              <a:t>إدارة المسوح </a:t>
            </a:r>
            <a:r>
              <a:rPr lang="ar-IQ" altLang="en-US"/>
              <a:t>الزراعية </a:t>
            </a:r>
            <a:r>
              <a:rPr lang="ar-JO" altLang="en-US"/>
              <a:t>تتألف من</a:t>
            </a:r>
            <a:r>
              <a:rPr lang="ar-IQ" altLang="en-US"/>
              <a:t>:</a:t>
            </a:r>
            <a:r>
              <a:rPr lang="ar-JO" altLang="en-US"/>
              <a:t> </a:t>
            </a:r>
            <a:endParaRPr lang="ar-IQ" altLang="en-US"/>
          </a:p>
          <a:p>
            <a:pPr lvl="2">
              <a:lnSpc>
                <a:spcPct val="150000"/>
              </a:lnSpc>
              <a:buFontTx/>
              <a:buAutoNum type="arabicPeriod"/>
            </a:pPr>
            <a:r>
              <a:rPr lang="ar-JO" altLang="en-US"/>
              <a:t>مدير </a:t>
            </a:r>
            <a:r>
              <a:rPr lang="ar-IQ" altLang="en-US"/>
              <a:t>المسوح</a:t>
            </a:r>
            <a:r>
              <a:rPr lang="ar-JO" altLang="en-US"/>
              <a:t> الزراعية</a:t>
            </a:r>
            <a:endParaRPr lang="ar-IQ" altLang="en-US"/>
          </a:p>
          <a:p>
            <a:pPr lvl="2">
              <a:lnSpc>
                <a:spcPct val="150000"/>
              </a:lnSpc>
              <a:buFontTx/>
              <a:buAutoNum type="arabicPeriod"/>
            </a:pPr>
            <a:r>
              <a:rPr lang="ar-JO" altLang="en-US"/>
              <a:t> </a:t>
            </a:r>
            <a:r>
              <a:rPr lang="ar-IQ" altLang="en-US"/>
              <a:t>مشرف</a:t>
            </a:r>
            <a:r>
              <a:rPr lang="ar-JO" altLang="en-US"/>
              <a:t> </a:t>
            </a:r>
            <a:r>
              <a:rPr lang="ar-IQ" altLang="en-US"/>
              <a:t>فني</a:t>
            </a:r>
          </a:p>
          <a:p>
            <a:pPr lvl="2">
              <a:lnSpc>
                <a:spcPct val="150000"/>
              </a:lnSpc>
              <a:buFontTx/>
              <a:buAutoNum type="arabicPeriod"/>
            </a:pPr>
            <a:r>
              <a:rPr lang="ar-JO" altLang="en-US"/>
              <a:t> </a:t>
            </a:r>
            <a:r>
              <a:rPr lang="ar-IQ" altLang="en-US"/>
              <a:t>مجهز</a:t>
            </a:r>
            <a:r>
              <a:rPr lang="ar-JO" altLang="en-US"/>
              <a:t> بيانات</a:t>
            </a:r>
            <a:endParaRPr lang="en-US" altLang="en-US"/>
          </a:p>
          <a:p>
            <a:pPr lvl="2">
              <a:lnSpc>
                <a:spcPct val="150000"/>
              </a:lnSpc>
              <a:buFontTx/>
              <a:buAutoNum type="arabicPeriod"/>
            </a:pPr>
            <a:r>
              <a:rPr lang="ar-JO" altLang="en-US"/>
              <a:t>مشرف الميداني</a:t>
            </a:r>
            <a:endParaRPr lang="ar-IQ" altLang="en-US"/>
          </a:p>
          <a:p>
            <a:pPr lvl="2">
              <a:lnSpc>
                <a:spcPct val="150000"/>
              </a:lnSpc>
              <a:buFontTx/>
              <a:buAutoNum type="arabicPeriod"/>
            </a:pPr>
            <a:r>
              <a:rPr lang="ar-IQ" altLang="en-US"/>
              <a:t>مراقب</a:t>
            </a:r>
          </a:p>
          <a:p>
            <a:pPr lvl="2">
              <a:lnSpc>
                <a:spcPct val="150000"/>
              </a:lnSpc>
              <a:buFontTx/>
              <a:buAutoNum type="arabicPeriod"/>
            </a:pPr>
            <a:r>
              <a:rPr lang="ar-IQ" altLang="en-US"/>
              <a:t>مدقق ميداني</a:t>
            </a:r>
            <a:endParaRPr lang="en-US" altLang="en-US"/>
          </a:p>
          <a:p>
            <a:pPr lvl="2">
              <a:lnSpc>
                <a:spcPct val="150000"/>
              </a:lnSpc>
              <a:buFontTx/>
              <a:buAutoNum type="arabicPeriod"/>
            </a:pPr>
            <a:r>
              <a:rPr lang="ar-IQ" altLang="en-US"/>
              <a:t>عداد</a:t>
            </a:r>
            <a:endParaRPr lang="ar-JO"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F5DF2359-365C-4A19-94A5-2D36A74122FB}" type="datetime8">
              <a:rPr lang="ar-SA" altLang="en-US" sz="1400" smtClean="0">
                <a:solidFill>
                  <a:srgbClr val="003300"/>
                </a:solidFill>
              </a:rPr>
              <a:pPr/>
              <a:t>12 آذار، 15</a:t>
            </a:fld>
            <a:endParaRPr lang="en-US" altLang="en-US" sz="1400" smtClean="0">
              <a:solidFill>
                <a:srgbClr val="003300"/>
              </a:solidFill>
            </a:endParaRPr>
          </a:p>
        </p:txBody>
      </p:sp>
      <p:sp>
        <p:nvSpPr>
          <p:cNvPr id="19459"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654F6BA9-43BD-4379-82C7-43B21486F065}" type="slidenum">
              <a:rPr lang="ar-SA" altLang="en-US" smtClean="0">
                <a:solidFill>
                  <a:srgbClr val="003300"/>
                </a:solidFill>
              </a:rPr>
              <a:pPr/>
              <a:t>17</a:t>
            </a:fld>
            <a:endParaRPr lang="en-US" altLang="en-US" smtClean="0">
              <a:solidFill>
                <a:srgbClr val="003300"/>
              </a:solidFill>
            </a:endParaRPr>
          </a:p>
        </p:txBody>
      </p:sp>
      <p:sp>
        <p:nvSpPr>
          <p:cNvPr id="19460"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9461" name="Rectangle 4"/>
          <p:cNvSpPr>
            <a:spLocks noChangeArrowheads="1"/>
          </p:cNvSpPr>
          <p:nvPr/>
        </p:nvSpPr>
        <p:spPr bwMode="auto">
          <a:xfrm>
            <a:off x="1905000" y="1385888"/>
            <a:ext cx="6096000" cy="42545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a:tabLst>
                <a:tab pos="457200" algn="l"/>
              </a:tabLst>
              <a:defRPr sz="2000">
                <a:solidFill>
                  <a:schemeClr val="tx1"/>
                </a:solidFill>
                <a:latin typeface="Times New Roman" pitchFamily="18" charset="0"/>
                <a:cs typeface="Times New Roman" pitchFamily="18" charset="0"/>
              </a:defRPr>
            </a:lvl1pPr>
            <a:lvl2pPr>
              <a:tabLst>
                <a:tab pos="457200" algn="l"/>
              </a:tabLst>
              <a:defRPr sz="2000">
                <a:solidFill>
                  <a:schemeClr val="tx1"/>
                </a:solidFill>
                <a:latin typeface="Times New Roman" pitchFamily="18" charset="0"/>
                <a:cs typeface="Times New Roman" pitchFamily="18" charset="0"/>
              </a:defRPr>
            </a:lvl2pPr>
            <a:lvl3pPr marL="1143000" indent="-228600">
              <a:tabLst>
                <a:tab pos="457200" algn="l"/>
              </a:tabLst>
              <a:defRPr sz="2000">
                <a:solidFill>
                  <a:schemeClr val="tx1"/>
                </a:solidFill>
                <a:latin typeface="Times New Roman" pitchFamily="18" charset="0"/>
                <a:cs typeface="Times New Roman" pitchFamily="18" charset="0"/>
              </a:defRPr>
            </a:lvl3pPr>
            <a:lvl4pPr marL="1600200" indent="-228600">
              <a:tabLst>
                <a:tab pos="457200" algn="l"/>
              </a:tabLst>
              <a:defRPr sz="2000">
                <a:solidFill>
                  <a:schemeClr val="tx1"/>
                </a:solidFill>
                <a:latin typeface="Times New Roman" pitchFamily="18" charset="0"/>
                <a:cs typeface="Times New Roman" pitchFamily="18" charset="0"/>
              </a:defRPr>
            </a:lvl4pPr>
            <a:lvl5pPr marL="2057400" indent="-228600">
              <a:tabLst>
                <a:tab pos="457200"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9pPr>
          </a:lstStyle>
          <a:p>
            <a:pPr algn="just">
              <a:lnSpc>
                <a:spcPct val="150000"/>
              </a:lnSpc>
            </a:pPr>
            <a:r>
              <a:rPr lang="ar-IQ" altLang="en-US" b="1"/>
              <a:t>		3- </a:t>
            </a:r>
            <a:r>
              <a:rPr lang="ar-JO" altLang="en-US" b="1"/>
              <a:t>اختيار </a:t>
            </a:r>
            <a:r>
              <a:rPr lang="ar-IQ" altLang="en-US" b="1"/>
              <a:t>العدادين </a:t>
            </a:r>
            <a:r>
              <a:rPr lang="ar-JO" altLang="en-US" b="1"/>
              <a:t> و تدريبهم: </a:t>
            </a:r>
            <a:endParaRPr lang="en-US" altLang="en-US" b="1"/>
          </a:p>
          <a:p>
            <a:pPr marL="0" lvl="1" algn="just">
              <a:lnSpc>
                <a:spcPct val="150000"/>
              </a:lnSpc>
            </a:pPr>
            <a:r>
              <a:rPr lang="ar-IQ" altLang="en-US"/>
              <a:t>	</a:t>
            </a:r>
            <a:r>
              <a:rPr lang="ar-SA" altLang="en-US"/>
              <a:t>يتم اختيار </a:t>
            </a:r>
            <a:r>
              <a:rPr lang="ar-IQ" altLang="en-US"/>
              <a:t>العدادين</a:t>
            </a:r>
            <a:r>
              <a:rPr lang="ar-SA" altLang="en-US"/>
              <a:t> في المسوح </a:t>
            </a:r>
            <a:r>
              <a:rPr lang="ar-IQ" altLang="en-US"/>
              <a:t>الزراعية </a:t>
            </a:r>
            <a:r>
              <a:rPr lang="ar-SA" altLang="en-US"/>
              <a:t>من ذوي الكفاءات والخبرة، حيث أن معظم هؤلاء قد شارك في تنفيذ المسوح في السنوات السابقة، ويتم تدريبهم تدريبا جيدا من قبل المشرفين الفنيين من خلال عقد دورة تدريبية في الدائرة لشرح أهداف المسوح وأسلوب جمع البيانات وسرية المعلومات، وكيفية التعامل مع الحائزين، كما تتضمن الدورة شرحا مفصلا لمكونات الاستمارات والمفاهيم المستخدمة فيها والتعليمات المتعلقة بجمع المعلومات وتدقيقها في الميدان.  وفي نهاية التدريب يتم توجيه الباحثين الى كيفية التعامل مع أي مشاكل قد تواجههم أثناء العمل.</a:t>
            </a:r>
            <a:endParaRPr lang="ar-JO"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2754741-1338-4B07-8C48-C0D5B494476C}" type="datetime8">
              <a:rPr lang="ar-SA" altLang="en-US" sz="1400" smtClean="0">
                <a:solidFill>
                  <a:srgbClr val="003300"/>
                </a:solidFill>
              </a:rPr>
              <a:pPr/>
              <a:t>12 آذار، 15</a:t>
            </a:fld>
            <a:endParaRPr lang="en-US" altLang="en-US" sz="1400" smtClean="0">
              <a:solidFill>
                <a:srgbClr val="003300"/>
              </a:solidFill>
            </a:endParaRPr>
          </a:p>
        </p:txBody>
      </p:sp>
      <p:sp>
        <p:nvSpPr>
          <p:cNvPr id="20483"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660868B7-722C-47C1-8A66-41730E6BC895}" type="slidenum">
              <a:rPr lang="ar-SA" altLang="en-US" smtClean="0">
                <a:solidFill>
                  <a:srgbClr val="003300"/>
                </a:solidFill>
              </a:rPr>
              <a:pPr/>
              <a:t>18</a:t>
            </a:fld>
            <a:endParaRPr lang="en-US" altLang="en-US" smtClean="0">
              <a:solidFill>
                <a:srgbClr val="003300"/>
              </a:solidFill>
            </a:endParaRPr>
          </a:p>
        </p:txBody>
      </p:sp>
      <p:sp>
        <p:nvSpPr>
          <p:cNvPr id="20484"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20485" name="Rectangle 4"/>
          <p:cNvSpPr>
            <a:spLocks noChangeArrowheads="1"/>
          </p:cNvSpPr>
          <p:nvPr/>
        </p:nvSpPr>
        <p:spPr bwMode="auto">
          <a:xfrm>
            <a:off x="1676400" y="1600200"/>
            <a:ext cx="6096000" cy="44196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marL="457200" indent="-457200">
              <a:tabLst>
                <a:tab pos="457200" algn="l"/>
              </a:tabLst>
              <a:defRPr sz="2000">
                <a:solidFill>
                  <a:schemeClr val="tx1"/>
                </a:solidFill>
                <a:latin typeface="Times New Roman" pitchFamily="18" charset="0"/>
                <a:cs typeface="Times New Roman" pitchFamily="18" charset="0"/>
              </a:defRPr>
            </a:lvl1pPr>
            <a:lvl2pPr marL="742950" indent="-285750">
              <a:tabLst>
                <a:tab pos="457200" algn="l"/>
              </a:tabLst>
              <a:defRPr sz="2000">
                <a:solidFill>
                  <a:schemeClr val="tx1"/>
                </a:solidFill>
                <a:latin typeface="Times New Roman" pitchFamily="18" charset="0"/>
                <a:cs typeface="Times New Roman" pitchFamily="18" charset="0"/>
              </a:defRPr>
            </a:lvl2pPr>
            <a:lvl3pPr marL="1143000" indent="-228600">
              <a:tabLst>
                <a:tab pos="457200" algn="l"/>
              </a:tabLst>
              <a:defRPr sz="2000">
                <a:solidFill>
                  <a:schemeClr val="tx1"/>
                </a:solidFill>
                <a:latin typeface="Times New Roman" pitchFamily="18" charset="0"/>
                <a:cs typeface="Times New Roman" pitchFamily="18" charset="0"/>
              </a:defRPr>
            </a:lvl3pPr>
            <a:lvl4pPr marL="1600200" indent="-228600">
              <a:tabLst>
                <a:tab pos="457200" algn="l"/>
              </a:tabLst>
              <a:defRPr sz="2000">
                <a:solidFill>
                  <a:schemeClr val="tx1"/>
                </a:solidFill>
                <a:latin typeface="Times New Roman" pitchFamily="18" charset="0"/>
                <a:cs typeface="Times New Roman" pitchFamily="18" charset="0"/>
              </a:defRPr>
            </a:lvl4pPr>
            <a:lvl5pPr marL="2057400" indent="-228600">
              <a:tabLst>
                <a:tab pos="457200"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9pPr>
          </a:lstStyle>
          <a:p>
            <a:r>
              <a:rPr lang="ar-JO" altLang="en-US" b="1" u="sng"/>
              <a:t>مرحلة جمع البيانات </a:t>
            </a:r>
            <a:endParaRPr lang="ar-IQ" altLang="en-US" b="1" u="sng"/>
          </a:p>
          <a:p>
            <a:r>
              <a:rPr lang="ar-JO" altLang="en-US" b="1"/>
              <a:t>1 - تنظيم العمل الميداني:</a:t>
            </a:r>
            <a:endParaRPr lang="en-US" altLang="en-US" b="1"/>
          </a:p>
          <a:p>
            <a:r>
              <a:rPr lang="ar-SA" altLang="en-US"/>
              <a:t>يقوم المشرف الميداني بالتنسيق مع </a:t>
            </a:r>
            <a:r>
              <a:rPr lang="ar-IQ" altLang="en-US"/>
              <a:t>المشرفين الفنيين</a:t>
            </a:r>
            <a:r>
              <a:rPr lang="ar-SA" altLang="en-US"/>
              <a:t> بإدارة وتنظيم عمل </a:t>
            </a:r>
            <a:r>
              <a:rPr lang="ar-IQ" altLang="en-US"/>
              <a:t>العدادين</a:t>
            </a:r>
            <a:r>
              <a:rPr lang="ar-SA" altLang="en-US"/>
              <a:t> في الميدان من خلال الفرق الميدانية العاملة على جمع بيانات المسوح.</a:t>
            </a:r>
            <a:endParaRPr lang="ar-JO" altLang="en-US" b="1"/>
          </a:p>
          <a:p>
            <a:r>
              <a:rPr lang="ar-JO" altLang="en-US" b="1"/>
              <a:t>2 - أسلوب جمع البيانات:</a:t>
            </a:r>
            <a:endParaRPr lang="en-US" altLang="en-US" b="1"/>
          </a:p>
          <a:p>
            <a:r>
              <a:rPr lang="ar-SA" altLang="en-US"/>
              <a:t>يتم جمع البيانات بأسلوب المقابلة الشخصية للحائزين الزراعيين من خلال عدة جولات ميدانية. </a:t>
            </a:r>
            <a:endParaRPr lang="ar-IQ" altLang="en-US"/>
          </a:p>
          <a:p>
            <a:r>
              <a:rPr lang="ar-JO" altLang="en-US" b="1"/>
              <a:t>3 - التدقيق الميداني </a:t>
            </a:r>
            <a:endParaRPr lang="en-US" altLang="en-US" b="1"/>
          </a:p>
          <a:p>
            <a:r>
              <a:rPr lang="ar-SA" altLang="en-US"/>
              <a:t>تدقق جميع الاستمارات في الميدان من قبل المدققين الميدانيين وذلك لتصحيح ما قد يرد بها من أخطاء</a:t>
            </a:r>
            <a:endParaRPr lang="ar-IQ" altLang="en-US"/>
          </a:p>
          <a:p>
            <a:r>
              <a:rPr lang="ar-IQ" altLang="en-US" b="1"/>
              <a:t>4</a:t>
            </a:r>
            <a:r>
              <a:rPr lang="ar-JO" altLang="en-US" b="1"/>
              <a:t> - التدقيق ا</a:t>
            </a:r>
            <a:r>
              <a:rPr lang="ar-IQ" altLang="en-US" b="1"/>
              <a:t>ل</a:t>
            </a:r>
            <a:r>
              <a:rPr lang="ar-SA" altLang="en-US" b="1"/>
              <a:t>نوعي</a:t>
            </a:r>
            <a:r>
              <a:rPr lang="ar-JO" altLang="en-US" b="1"/>
              <a:t> </a:t>
            </a:r>
            <a:endParaRPr lang="en-US" altLang="en-US" b="1"/>
          </a:p>
          <a:p>
            <a:r>
              <a:rPr lang="ar-SA" altLang="en-US"/>
              <a:t>يقوم المشرفون الفنيون بإجراء تدقيق نوعي لعينة من استمارات </a:t>
            </a:r>
            <a:r>
              <a:rPr lang="ar-IQ" altLang="en-US"/>
              <a:t>العدادين</a:t>
            </a:r>
            <a:r>
              <a:rPr lang="ar-SA" altLang="en-US"/>
              <a:t> للتأكد من زيارتهم للحائزين وتسجيلهم البيانات بشكلها الصحيح.</a:t>
            </a:r>
            <a:endParaRPr lang="ar-JO"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6742CB90-0BE7-461A-BA7D-947E77E0EBCB}" type="datetime8">
              <a:rPr lang="ar-SA" altLang="en-US" sz="1400" smtClean="0">
                <a:solidFill>
                  <a:srgbClr val="003300"/>
                </a:solidFill>
              </a:rPr>
              <a:pPr/>
              <a:t>12 آذار، 15</a:t>
            </a:fld>
            <a:endParaRPr lang="en-US" altLang="en-US" sz="1400" smtClean="0">
              <a:solidFill>
                <a:srgbClr val="003300"/>
              </a:solidFill>
            </a:endParaRPr>
          </a:p>
        </p:txBody>
      </p:sp>
      <p:sp>
        <p:nvSpPr>
          <p:cNvPr id="21507"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C071924B-8996-418C-B818-246B2AFA7FC9}" type="slidenum">
              <a:rPr lang="ar-SA" altLang="en-US" smtClean="0">
                <a:solidFill>
                  <a:srgbClr val="003300"/>
                </a:solidFill>
              </a:rPr>
              <a:pPr/>
              <a:t>19</a:t>
            </a:fld>
            <a:endParaRPr lang="en-US" altLang="en-US" smtClean="0">
              <a:solidFill>
                <a:srgbClr val="003300"/>
              </a:solidFill>
            </a:endParaRPr>
          </a:p>
        </p:txBody>
      </p:sp>
      <p:sp>
        <p:nvSpPr>
          <p:cNvPr id="21508"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21509" name="Rectangle 5"/>
          <p:cNvSpPr>
            <a:spLocks noChangeArrowheads="1"/>
          </p:cNvSpPr>
          <p:nvPr/>
        </p:nvSpPr>
        <p:spPr bwMode="auto">
          <a:xfrm>
            <a:off x="1752600" y="1447800"/>
            <a:ext cx="6042025" cy="38100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ar-JO" altLang="en-US" b="1" u="sng"/>
              <a:t>مرحلة معالجة البيانات واستخراج وتحليل النتائج </a:t>
            </a:r>
            <a:endParaRPr lang="ar-IQ" altLang="en-US" b="1" u="sng"/>
          </a:p>
          <a:p>
            <a:endParaRPr lang="ar-IQ" altLang="en-US" b="1" u="sng"/>
          </a:p>
          <a:p>
            <a:r>
              <a:rPr lang="ar-JO" altLang="en-US" b="1"/>
              <a:t>1 - التجهيز المكتبي</a:t>
            </a:r>
            <a:endParaRPr lang="en-US" altLang="en-US" b="1"/>
          </a:p>
          <a:p>
            <a:r>
              <a:rPr lang="ar-SA" altLang="en-US"/>
              <a:t>بعد استلام الاستمارات المنجزة ميدانيا من المشرف الميداني ومطابقتها مع العينة يتم توزيعها على موظفي تجهيز البيانات لتدقيقها وترميزها حسب تعليمات قواعد التدقيق ودليل الترميز الواردة في الكتيبات المعدة لذلك.  وفي حال اكتشاف أية أخطاء في الاستمارات فإنها تعاد إلى الميدان لتصويبها من خلال المشرف الميداني.</a:t>
            </a:r>
            <a:endParaRPr lang="ar-IQ" altLang="en-US"/>
          </a:p>
          <a:p>
            <a:pPr algn="r"/>
            <a:r>
              <a:rPr lang="ar-SA" altLang="en-US" b="1"/>
              <a:t>2 - التجهيز الإلكتروني</a:t>
            </a:r>
          </a:p>
          <a:p>
            <a:pPr algn="r"/>
            <a:r>
              <a:rPr lang="ar-SA" altLang="en-US"/>
              <a:t>تتم عملية إدخال البيانات في جهاز الحاسب الآلي حسب برامج الإدخال المعدة سلفا، وبعد الانتهاء من عملية الإدخال يقوم المبرمجون المختصون باستخراج كشوف بأخطاء الإدخال بهدف تدقيقها وتنظيف البيانات.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4D7C5D4E-EF26-498C-82D4-32888F67B555}" type="datetime8">
              <a:rPr lang="ar-SA" altLang="en-US" sz="1400" smtClean="0">
                <a:solidFill>
                  <a:srgbClr val="003300"/>
                </a:solidFill>
              </a:rPr>
              <a:pPr/>
              <a:t>12 آذار، 15</a:t>
            </a:fld>
            <a:endParaRPr lang="en-US" altLang="en-US" sz="1400" smtClean="0">
              <a:solidFill>
                <a:srgbClr val="003300"/>
              </a:solidFill>
            </a:endParaRPr>
          </a:p>
        </p:txBody>
      </p:sp>
      <p:sp>
        <p:nvSpPr>
          <p:cNvPr id="4099"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ECC6B37-0C65-4E68-A0FA-81511D13C547}" type="slidenum">
              <a:rPr lang="ar-SA" altLang="en-US" smtClean="0">
                <a:solidFill>
                  <a:srgbClr val="003300"/>
                </a:solidFill>
              </a:rPr>
              <a:pPr/>
              <a:t>2</a:t>
            </a:fld>
            <a:endParaRPr lang="en-US" altLang="en-US" smtClean="0">
              <a:solidFill>
                <a:srgbClr val="003300"/>
              </a:solidFill>
            </a:endParaRPr>
          </a:p>
        </p:txBody>
      </p:sp>
      <p:sp>
        <p:nvSpPr>
          <p:cNvPr id="4100" name="Rectangle 2"/>
          <p:cNvSpPr>
            <a:spLocks noChangeArrowheads="1"/>
          </p:cNvSpPr>
          <p:nvPr/>
        </p:nvSpPr>
        <p:spPr bwMode="auto">
          <a:xfrm>
            <a:off x="1676400" y="1811338"/>
            <a:ext cx="6096000" cy="37846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defRPr/>
            </a:pPr>
            <a:r>
              <a:rPr lang="ar-JO" b="1" u="sng" dirty="0">
                <a:latin typeface="Arial" pitchFamily="34" charset="0"/>
                <a:cs typeface="Arial" pitchFamily="34" charset="0"/>
              </a:rPr>
              <a:t>الإحصاءات والمسوح الزراعية</a:t>
            </a:r>
            <a:r>
              <a:rPr lang="ar-JO" dirty="0">
                <a:latin typeface="Arial" pitchFamily="34" charset="0"/>
                <a:cs typeface="Arial" pitchFamily="34" charset="0"/>
              </a:rPr>
              <a:t> </a:t>
            </a:r>
            <a:endParaRPr lang="en-US" dirty="0">
              <a:latin typeface="Arial" pitchFamily="34" charset="0"/>
              <a:cs typeface="Arial" pitchFamily="34" charset="0"/>
            </a:endParaRPr>
          </a:p>
          <a:p>
            <a:pPr lvl="1">
              <a:defRPr/>
            </a:pPr>
            <a:endParaRPr lang="en-US" dirty="0">
              <a:latin typeface="+mj-lt"/>
              <a:cs typeface="Arial" pitchFamily="34" charset="0"/>
            </a:endParaRPr>
          </a:p>
          <a:p>
            <a:pPr lvl="1">
              <a:defRPr/>
            </a:pPr>
            <a:r>
              <a:rPr lang="ar-JO" dirty="0">
                <a:latin typeface="Arial" pitchFamily="34" charset="0"/>
                <a:cs typeface="Arial" pitchFamily="34" charset="0"/>
              </a:rPr>
              <a:t>تهدف المسوح الزراعية إلى توفير بيانات ومعلومات زراعية موثوق بها في الوقت المناسب، نظرا لأهميتها الكبيرة في عملية اتخاذ القرار على المستويين المحلي والدولي في ظل التحول العالمي نحو اقتصاديات السوق.  ويجري الحصول على كثير من المعلومات اللازمة للأنشطة الزراعية مثل: تقديرات المساحة المزروعة للمحاصيل، إنتاج المحاصيل، حصر أعداد الثروة الحيوانية، والبيانات الاجتماعية والاقتصادية الأساسية ذات الصلة بالقطاع الزراعي. وذلك من خلال المسوح الزراعية الجارية التي هي عبارة عن برامج دورية سنوية أو موسمية أو شهرية متعددة الأغراض لجمع البيانات الزراعية</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9155E60D-88BD-4978-8A28-274988BF752E}" type="datetime8">
              <a:rPr lang="ar-SA" altLang="en-US" sz="1400" smtClean="0">
                <a:solidFill>
                  <a:srgbClr val="003300"/>
                </a:solidFill>
              </a:rPr>
              <a:pPr/>
              <a:t>12 آذار، 15</a:t>
            </a:fld>
            <a:endParaRPr lang="en-US" altLang="en-US" sz="1400" smtClean="0">
              <a:solidFill>
                <a:srgbClr val="003300"/>
              </a:solidFill>
            </a:endParaRPr>
          </a:p>
        </p:txBody>
      </p:sp>
      <p:sp>
        <p:nvSpPr>
          <p:cNvPr id="22531"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FFC35436-0D4D-4F3E-B454-D0D8D85C972D}" type="slidenum">
              <a:rPr lang="ar-SA" altLang="en-US" smtClean="0">
                <a:solidFill>
                  <a:srgbClr val="003300"/>
                </a:solidFill>
              </a:rPr>
              <a:pPr/>
              <a:t>20</a:t>
            </a:fld>
            <a:endParaRPr lang="en-US" altLang="en-US" smtClean="0">
              <a:solidFill>
                <a:srgbClr val="003300"/>
              </a:solidFill>
            </a:endParaRPr>
          </a:p>
        </p:txBody>
      </p:sp>
      <p:sp>
        <p:nvSpPr>
          <p:cNvPr id="22532"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22533" name="Rectangle 459"/>
          <p:cNvSpPr>
            <a:spLocks noChangeArrowheads="1"/>
          </p:cNvSpPr>
          <p:nvPr/>
        </p:nvSpPr>
        <p:spPr bwMode="auto">
          <a:xfrm>
            <a:off x="1752600" y="1524000"/>
            <a:ext cx="6078538" cy="34448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ar-SA" altLang="en-US" b="1"/>
              <a:t>3 - تبويب النتائج ونشرها</a:t>
            </a:r>
            <a:endParaRPr lang="en-US" altLang="en-US"/>
          </a:p>
          <a:p>
            <a:r>
              <a:rPr lang="ar-SA" altLang="en-US"/>
              <a:t>بعد الانتهاء من تصحيح كشوف أخطاء الشمول والمدى والاتساق يقوم المبرمجون باستخراج جداول بالنتائج المطلوبة من خلال برامج تصمم مسبقا بتعاون المبرمجين مع فنيو المسوح وباستخدام معامل الرفع المناسب.  ويقوم الفنيون بتدقيق جداول المخرجات من حيث اتساق النتائج ومنطقيتها, كما يتم تدقيق الجداول من الناحية الشكلية واللغوية قبل اعتمادها للنشر.</a:t>
            </a:r>
            <a:endParaRPr lang="en-US" altLang="en-US"/>
          </a:p>
          <a:p>
            <a:r>
              <a:rPr lang="ar-SA" altLang="en-US" b="1"/>
              <a:t>4 - نشر النتائج :</a:t>
            </a:r>
            <a:endParaRPr lang="en-US" altLang="en-US"/>
          </a:p>
          <a:p>
            <a:r>
              <a:rPr lang="ar-SA" altLang="en-US"/>
              <a:t>بعد اعتماد الجداول النهائية للنشر يتم كتابة انشائيات النشرة والتي تتضمن التعريف بأهداف المسوح وأسلوب المعاينة المستخدم واهم المصطلحات والتعاريف. بعد ذلك يتم إرسال النشرة إلى المطبعة لاستخراج نسخ كافية منها.</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E3468EBC-9AA0-4F60-9656-DA07663A9324}" type="datetime8">
              <a:rPr lang="ar-SA" altLang="en-US" sz="1400" smtClean="0">
                <a:solidFill>
                  <a:srgbClr val="003300"/>
                </a:solidFill>
              </a:rPr>
              <a:pPr/>
              <a:t>12 آذار، 15</a:t>
            </a:fld>
            <a:endParaRPr lang="en-US" altLang="en-US" sz="1400" smtClean="0">
              <a:solidFill>
                <a:srgbClr val="003300"/>
              </a:solidFill>
            </a:endParaRPr>
          </a:p>
        </p:txBody>
      </p:sp>
      <p:sp>
        <p:nvSpPr>
          <p:cNvPr id="23555"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5B9A246-2E95-4336-92A5-A663E39CCAEC}" type="slidenum">
              <a:rPr lang="ar-SA" altLang="en-US" smtClean="0">
                <a:solidFill>
                  <a:srgbClr val="003300"/>
                </a:solidFill>
              </a:rPr>
              <a:pPr/>
              <a:t>21</a:t>
            </a:fld>
            <a:endParaRPr lang="en-US" altLang="en-US" smtClean="0">
              <a:solidFill>
                <a:srgbClr val="003300"/>
              </a:solidFill>
            </a:endParaRPr>
          </a:p>
        </p:txBody>
      </p:sp>
      <p:sp>
        <p:nvSpPr>
          <p:cNvPr id="23556" name="Rectangle 2"/>
          <p:cNvSpPr>
            <a:spLocks noChangeArrowheads="1"/>
          </p:cNvSpPr>
          <p:nvPr/>
        </p:nvSpPr>
        <p:spPr bwMode="auto">
          <a:xfrm>
            <a:off x="1676400" y="3379788"/>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23557" name="Rectangle 6"/>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sp>
        <p:nvSpPr>
          <p:cNvPr id="23558" name="Rectangle 8"/>
          <p:cNvSpPr>
            <a:spLocks noChangeArrowheads="1"/>
          </p:cNvSpPr>
          <p:nvPr/>
        </p:nvSpPr>
        <p:spPr bwMode="auto">
          <a:xfrm>
            <a:off x="1676400" y="1965325"/>
            <a:ext cx="6019800" cy="34766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000">
                <a:solidFill>
                  <a:schemeClr val="tx1"/>
                </a:solidFill>
                <a:latin typeface="Times New Roman" pitchFamily="18" charset="0"/>
                <a:cs typeface="Times New Roman" pitchFamily="18" charset="0"/>
              </a:defRPr>
            </a:lvl1pPr>
            <a:lvl2pPr>
              <a:tabLst>
                <a:tab pos="457200" algn="l"/>
              </a:tabLst>
              <a:defRPr sz="2000">
                <a:solidFill>
                  <a:schemeClr val="tx1"/>
                </a:solidFill>
                <a:latin typeface="Times New Roman" pitchFamily="18" charset="0"/>
                <a:cs typeface="Times New Roman" pitchFamily="18" charset="0"/>
              </a:defRPr>
            </a:lvl2pPr>
            <a:lvl3pPr marL="1143000" indent="-228600">
              <a:tabLst>
                <a:tab pos="457200" algn="l"/>
              </a:tabLst>
              <a:defRPr sz="2000">
                <a:solidFill>
                  <a:schemeClr val="tx1"/>
                </a:solidFill>
                <a:latin typeface="Times New Roman" pitchFamily="18" charset="0"/>
                <a:cs typeface="Times New Roman" pitchFamily="18" charset="0"/>
              </a:defRPr>
            </a:lvl3pPr>
            <a:lvl4pPr marL="1600200" indent="-228600">
              <a:tabLst>
                <a:tab pos="457200" algn="l"/>
              </a:tabLst>
              <a:defRPr sz="2000">
                <a:solidFill>
                  <a:schemeClr val="tx1"/>
                </a:solidFill>
                <a:latin typeface="Times New Roman" pitchFamily="18" charset="0"/>
                <a:cs typeface="Times New Roman" pitchFamily="18" charset="0"/>
              </a:defRPr>
            </a:lvl4pPr>
            <a:lvl5pPr marL="2057400" indent="-228600">
              <a:tabLst>
                <a:tab pos="457200"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457200" algn="l"/>
              </a:tabLst>
              <a:defRPr sz="2000">
                <a:solidFill>
                  <a:schemeClr val="tx1"/>
                </a:solidFill>
                <a:latin typeface="Times New Roman" pitchFamily="18" charset="0"/>
                <a:cs typeface="Times New Roman" pitchFamily="18" charset="0"/>
              </a:defRPr>
            </a:lvl9pPr>
          </a:lstStyle>
          <a:p>
            <a:r>
              <a:rPr lang="ar-SA" altLang="en-US" b="1"/>
              <a:t>5 - وسائل نشر النتائج </a:t>
            </a:r>
            <a:endParaRPr lang="en-US" altLang="en-US"/>
          </a:p>
          <a:p>
            <a:pPr>
              <a:buFontTx/>
              <a:buChar char="•"/>
            </a:pPr>
            <a:r>
              <a:rPr lang="ar-SA" altLang="en-US"/>
              <a:t>إعداد (طباعة) نشرة تتضمن النتائج النهائية التفصيلية للمسوح وهي:.</a:t>
            </a:r>
            <a:endParaRPr lang="en-US" altLang="en-US"/>
          </a:p>
          <a:p>
            <a:pPr lvl="1">
              <a:buFontTx/>
              <a:buChar char="•"/>
            </a:pPr>
            <a:r>
              <a:rPr lang="ar-SA" altLang="en-US"/>
              <a:t>نشرة الإحصاءات الزراعية </a:t>
            </a:r>
            <a:endParaRPr lang="en-US" altLang="en-US"/>
          </a:p>
          <a:p>
            <a:pPr algn="r">
              <a:buFontTx/>
              <a:buChar char="•"/>
            </a:pPr>
            <a:r>
              <a:rPr lang="ar-SA" altLang="en-US"/>
              <a:t>  نشر النتائج على الموقع الالكتروني للدائرة. </a:t>
            </a:r>
            <a:r>
              <a:rPr lang="ar-IQ" altLang="en-US"/>
              <a:t> </a:t>
            </a:r>
            <a:endParaRPr lang="en-US" altLang="en-US" b="1" u="sng"/>
          </a:p>
          <a:p>
            <a:pPr>
              <a:buFontTx/>
              <a:buChar char="•"/>
            </a:pPr>
            <a:r>
              <a:rPr lang="ar-SA" altLang="en-US"/>
              <a:t> تصميم أقراص مدمجة .</a:t>
            </a:r>
            <a:endParaRPr lang="en-US" altLang="en-US"/>
          </a:p>
          <a:p>
            <a:pPr>
              <a:buFontTx/>
              <a:buChar char="•"/>
            </a:pPr>
            <a:r>
              <a:rPr lang="ar-SA" altLang="en-US"/>
              <a:t>استخدام تقنيات </a:t>
            </a:r>
            <a:r>
              <a:rPr lang="en-US" altLang="en-US"/>
              <a:t>OLAP </a:t>
            </a:r>
            <a:r>
              <a:rPr lang="ar-SA" altLang="en-US"/>
              <a:t> التي تسمح باستخلاص جداول إضافية من قاعدة البيانات الرئيسية غير تلك المتاحة في الوسائل السابقة، والتي تمكن المستخدم من استخراج مخرجات جديدة وبناء المخرجات والتقارير الخاصة بدون الحاجة إلى معرفة لغات البرمجة. </a:t>
            </a:r>
            <a:endParaRPr lang="en-US" altLang="en-US"/>
          </a:p>
          <a:p>
            <a:pPr>
              <a:buFontTx/>
              <a:buChar char="•"/>
            </a:pPr>
            <a:r>
              <a:rPr lang="ar-SA" altLang="en-US"/>
              <a:t>تقارير شهرية تنشر في الصحف اليومية وتوزع الكترونيا على مستخدمي البيانات</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BF6A82EF-91A3-4CFD-AD24-5E109165627B}" type="datetime8">
              <a:rPr lang="ar-SA" altLang="en-US" sz="1400" smtClean="0">
                <a:solidFill>
                  <a:srgbClr val="003300"/>
                </a:solidFill>
              </a:rPr>
              <a:pPr/>
              <a:t>12 آذار، 15</a:t>
            </a:fld>
            <a:endParaRPr lang="en-US" altLang="en-US" sz="1400" smtClean="0">
              <a:solidFill>
                <a:srgbClr val="003300"/>
              </a:solidFill>
            </a:endParaRPr>
          </a:p>
        </p:txBody>
      </p:sp>
      <p:sp>
        <p:nvSpPr>
          <p:cNvPr id="24579"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265F0DE2-1421-4E70-8AEC-1F4672030FBD}" type="slidenum">
              <a:rPr lang="ar-SA" altLang="en-US" smtClean="0">
                <a:solidFill>
                  <a:srgbClr val="003300"/>
                </a:solidFill>
              </a:rPr>
              <a:pPr/>
              <a:t>22</a:t>
            </a:fld>
            <a:endParaRPr lang="en-US" altLang="en-US" smtClean="0">
              <a:solidFill>
                <a:srgbClr val="003300"/>
              </a:solidFill>
            </a:endParaRPr>
          </a:p>
        </p:txBody>
      </p:sp>
      <p:sp>
        <p:nvSpPr>
          <p:cNvPr id="24580" name="Rectangle 2"/>
          <p:cNvSpPr>
            <a:spLocks noChangeArrowheads="1"/>
          </p:cNvSpPr>
          <p:nvPr/>
        </p:nvSpPr>
        <p:spPr bwMode="auto">
          <a:xfrm>
            <a:off x="1676400" y="3471863"/>
            <a:ext cx="6248400" cy="5635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342900" indent="-342900">
              <a:defRPr sz="2000">
                <a:solidFill>
                  <a:schemeClr val="tx1"/>
                </a:solidFill>
                <a:latin typeface="Times New Roman" pitchFamily="18" charset="0"/>
                <a:cs typeface="Times New Roman" pitchFamily="18" charset="0"/>
              </a:defRPr>
            </a:lvl1pPr>
            <a:lvl2pPr marL="914400" indent="-45720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lgn="r" eaLnBrk="1" hangingPunct="1"/>
            <a:r>
              <a:rPr lang="en-US" altLang="en-US" sz="2400">
                <a:cs typeface="Arial" charset="0"/>
              </a:rPr>
              <a:t> </a:t>
            </a:r>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867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p:cNvSpPr txBox="1">
            <a:spLocks noChangeArrowheads="1"/>
          </p:cNvSpPr>
          <p:nvPr/>
        </p:nvSpPr>
        <p:spPr bwMode="auto">
          <a:xfrm>
            <a:off x="3276600" y="5707063"/>
            <a:ext cx="2590800" cy="51911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spcBef>
                <a:spcPct val="50000"/>
              </a:spcBef>
            </a:pPr>
            <a:r>
              <a:rPr lang="ar-JO" altLang="en-US" sz="2800" b="1">
                <a:latin typeface="Arial" charset="0"/>
                <a:cs typeface="Arial" charset="0"/>
              </a:rPr>
              <a:t>شكرا لكم</a:t>
            </a:r>
            <a:endParaRPr lang="en-US" altLang="en-US" sz="2800" b="1">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3820219E-EEFA-4008-BCB3-66C9360E5960}" type="datetime8">
              <a:rPr lang="ar-SA" altLang="en-US" sz="1400" smtClean="0">
                <a:solidFill>
                  <a:srgbClr val="003300"/>
                </a:solidFill>
              </a:rPr>
              <a:pPr/>
              <a:t>12 آذار، 15</a:t>
            </a:fld>
            <a:endParaRPr lang="en-US" altLang="en-US" sz="1400" smtClean="0">
              <a:solidFill>
                <a:srgbClr val="003300"/>
              </a:solidFill>
            </a:endParaRPr>
          </a:p>
        </p:txBody>
      </p:sp>
      <p:sp>
        <p:nvSpPr>
          <p:cNvPr id="5123"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F0812B2-C3EF-4244-B70E-CABE99C2F2CF}" type="slidenum">
              <a:rPr lang="ar-SA" altLang="en-US" smtClean="0">
                <a:solidFill>
                  <a:srgbClr val="003300"/>
                </a:solidFill>
              </a:rPr>
              <a:pPr/>
              <a:t>3</a:t>
            </a:fld>
            <a:endParaRPr lang="en-US" altLang="en-US" smtClean="0">
              <a:solidFill>
                <a:srgbClr val="003300"/>
              </a:solidFill>
            </a:endParaRPr>
          </a:p>
        </p:txBody>
      </p:sp>
      <p:sp>
        <p:nvSpPr>
          <p:cNvPr id="5124" name="Rectangle 2"/>
          <p:cNvSpPr>
            <a:spLocks noChangeArrowheads="1"/>
          </p:cNvSpPr>
          <p:nvPr/>
        </p:nvSpPr>
        <p:spPr bwMode="auto">
          <a:xfrm>
            <a:off x="1676400" y="1768475"/>
            <a:ext cx="6096000" cy="40513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sz="2000">
                <a:solidFill>
                  <a:schemeClr val="tx1"/>
                </a:solidFill>
                <a:latin typeface="Times New Roman" pitchFamily="18" charset="0"/>
                <a:cs typeface="Times New Roman" pitchFamily="18" charset="0"/>
              </a:defRPr>
            </a:lvl1pPr>
            <a:lvl2pPr marL="914400" indent="-45720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r>
              <a:rPr lang="ar-JO" altLang="en-US" b="1" u="sng"/>
              <a:t>أهداف المسوح</a:t>
            </a:r>
            <a:endParaRPr lang="en-US" altLang="en-US" b="1"/>
          </a:p>
          <a:p>
            <a:pPr lvl="1">
              <a:buFontTx/>
              <a:buChar char="•"/>
            </a:pPr>
            <a:r>
              <a:rPr lang="ar-IQ" altLang="en-US"/>
              <a:t> </a:t>
            </a:r>
            <a:r>
              <a:rPr lang="ar-JO" altLang="en-US"/>
              <a:t>تقدير المساحة المزروعة والإنتاج لكل من المحاصيل الحقلية والأشجار المثمرة والخضراوات حسب نوع المحصول والعروة الزراعية.</a:t>
            </a:r>
          </a:p>
          <a:p>
            <a:pPr lvl="1">
              <a:buFontTx/>
              <a:buChar char="•"/>
            </a:pPr>
            <a:r>
              <a:rPr lang="ar-IQ" altLang="en-US"/>
              <a:t> </a:t>
            </a:r>
            <a:r>
              <a:rPr lang="ar-JO" altLang="en-US"/>
              <a:t>تقدير أعداد الأشجار المثمرة الكلية والأشجار في سن الإثمار حسب نوع المحصول.</a:t>
            </a:r>
          </a:p>
          <a:p>
            <a:pPr lvl="1">
              <a:buFontTx/>
              <a:buChar char="•"/>
            </a:pPr>
            <a:r>
              <a:rPr lang="ar-IQ" altLang="en-US"/>
              <a:t> </a:t>
            </a:r>
            <a:r>
              <a:rPr lang="ar-JO" altLang="en-US"/>
              <a:t>تقدير كمية وقيمة مستلزمات الإنتاج الزراعي النباتي والحيواني المستخدمة خلال العام الزراعي.</a:t>
            </a:r>
          </a:p>
          <a:p>
            <a:pPr lvl="1">
              <a:buFontTx/>
              <a:buChar char="•"/>
            </a:pPr>
            <a:r>
              <a:rPr lang="ar-IQ" altLang="en-US"/>
              <a:t> </a:t>
            </a:r>
            <a:r>
              <a:rPr lang="ar-JO" altLang="en-US"/>
              <a:t>تقدير حجم العمالة الزراعية حسب نوع العمالة والجنس والجنسية وفئة العمر.</a:t>
            </a:r>
          </a:p>
          <a:p>
            <a:pPr lvl="1">
              <a:buFontTx/>
              <a:buChar char="•"/>
            </a:pPr>
            <a:r>
              <a:rPr lang="ar-IQ" altLang="en-US"/>
              <a:t> </a:t>
            </a:r>
            <a:r>
              <a:rPr lang="ar-JO" altLang="en-US"/>
              <a:t>تقدير مساهمة النشاط الزراعي في الناتج المحلي الإجمالي.</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73EC3B4A-D459-4A7F-ACCE-48D9A41EDF90}" type="datetime8">
              <a:rPr lang="ar-SA" altLang="en-US" sz="1400" smtClean="0">
                <a:solidFill>
                  <a:srgbClr val="003300"/>
                </a:solidFill>
              </a:rPr>
              <a:pPr/>
              <a:t>12 آذار، 15</a:t>
            </a:fld>
            <a:endParaRPr lang="en-US" altLang="en-US" sz="1400" smtClean="0">
              <a:solidFill>
                <a:srgbClr val="003300"/>
              </a:solidFill>
            </a:endParaRPr>
          </a:p>
        </p:txBody>
      </p:sp>
      <p:sp>
        <p:nvSpPr>
          <p:cNvPr id="6147"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4ECC22EE-A9BA-4F0A-AB34-F7B873A74B60}" type="slidenum">
              <a:rPr lang="ar-SA" altLang="en-US" smtClean="0">
                <a:solidFill>
                  <a:srgbClr val="003300"/>
                </a:solidFill>
              </a:rPr>
              <a:pPr/>
              <a:t>4</a:t>
            </a:fld>
            <a:endParaRPr lang="en-US" altLang="en-US" smtClean="0">
              <a:solidFill>
                <a:srgbClr val="003300"/>
              </a:solidFill>
            </a:endParaRPr>
          </a:p>
        </p:txBody>
      </p:sp>
      <p:sp>
        <p:nvSpPr>
          <p:cNvPr id="6148" name="Rectangle 2"/>
          <p:cNvSpPr>
            <a:spLocks noChangeArrowheads="1"/>
          </p:cNvSpPr>
          <p:nvPr/>
        </p:nvSpPr>
        <p:spPr bwMode="auto">
          <a:xfrm>
            <a:off x="1676400" y="1616075"/>
            <a:ext cx="6096000" cy="436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sz="2000">
                <a:solidFill>
                  <a:schemeClr val="tx1"/>
                </a:solidFill>
                <a:latin typeface="Times New Roman" pitchFamily="18" charset="0"/>
                <a:cs typeface="Times New Roman" pitchFamily="18" charset="0"/>
              </a:defRPr>
            </a:lvl1pPr>
            <a:lvl2pPr marL="914400" indent="-45720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buFontTx/>
              <a:buChar char="•"/>
            </a:pPr>
            <a:r>
              <a:rPr lang="ar-IQ" altLang="en-US"/>
              <a:t> </a:t>
            </a:r>
            <a:r>
              <a:rPr lang="ar-JO" altLang="en-US"/>
              <a:t>توفير بيانات دقيقة وشاملة عن أعداد وخصائص الثروة الحيوانية من حيث النوع والجنس والسلالة وفئة العمر.</a:t>
            </a:r>
          </a:p>
          <a:p>
            <a:pPr lvl="1">
              <a:buFontTx/>
              <a:buChar char="•"/>
            </a:pPr>
            <a:r>
              <a:rPr lang="ar-IQ" altLang="en-US"/>
              <a:t> </a:t>
            </a:r>
            <a:r>
              <a:rPr lang="ar-JO" altLang="en-US"/>
              <a:t>تقدير أسعار الجملة وأسعار الأسواق المركزية وأسعار أرض المزرعة (باب المزرعة) للمنتجات الزراعية المختلفة.</a:t>
            </a:r>
          </a:p>
          <a:p>
            <a:pPr lvl="1">
              <a:buFontTx/>
              <a:buChar char="•"/>
            </a:pPr>
            <a:r>
              <a:rPr lang="ar-IQ" altLang="en-US"/>
              <a:t> </a:t>
            </a:r>
            <a:r>
              <a:rPr lang="ar-JO" altLang="en-US"/>
              <a:t>تقدير التكاليف التسويقية التي يتحملها المزارع جراء بيع منتجاته في أسواق الجملة أو الأسواق المركزية أو على أرض المزرعة إضافة إلى تقدير الوزن النسبي الذي تمثله مكونات هذه التكاليف.                  </a:t>
            </a:r>
          </a:p>
          <a:p>
            <a:pPr lvl="1">
              <a:buFontTx/>
              <a:buChar char="•"/>
            </a:pPr>
            <a:r>
              <a:rPr lang="ar-IQ" altLang="en-US"/>
              <a:t> </a:t>
            </a:r>
            <a:r>
              <a:rPr lang="ar-JO" altLang="en-US"/>
              <a:t>تقدير متوسط أسعار مستلزمات الإنتاج.</a:t>
            </a:r>
          </a:p>
          <a:p>
            <a:pPr lvl="1">
              <a:buFontTx/>
              <a:buChar char="•"/>
            </a:pPr>
            <a:r>
              <a:rPr lang="ar-IQ" altLang="en-US"/>
              <a:t> </a:t>
            </a:r>
            <a:r>
              <a:rPr lang="ar-JO" altLang="en-US"/>
              <a:t>تقدير حصة أماكن التسويق المختلفة (سواء كانت أسواق الجملة أو الأسواق المركزية أو أرض المزرعة أو بالقرب منها) من إجمالي الكميات المباعة.</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C98313A4-3BB1-467C-A41B-60120C7ECF27}" type="datetime8">
              <a:rPr lang="ar-SA" altLang="en-US" sz="1400" smtClean="0">
                <a:solidFill>
                  <a:srgbClr val="003300"/>
                </a:solidFill>
              </a:rPr>
              <a:pPr/>
              <a:t>12 آذار، 15</a:t>
            </a:fld>
            <a:endParaRPr lang="en-US" altLang="en-US" sz="1400" smtClean="0">
              <a:solidFill>
                <a:srgbClr val="003300"/>
              </a:solidFill>
            </a:endParaRPr>
          </a:p>
        </p:txBody>
      </p:sp>
      <p:sp>
        <p:nvSpPr>
          <p:cNvPr id="7171"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1CFB72EE-48E4-438F-A091-385F751DE592}" type="slidenum">
              <a:rPr lang="ar-SA" altLang="en-US" smtClean="0">
                <a:solidFill>
                  <a:srgbClr val="003300"/>
                </a:solidFill>
              </a:rPr>
              <a:pPr/>
              <a:t>5</a:t>
            </a:fld>
            <a:endParaRPr lang="en-US" altLang="en-US" smtClean="0">
              <a:solidFill>
                <a:srgbClr val="003300"/>
              </a:solidFill>
            </a:endParaRPr>
          </a:p>
        </p:txBody>
      </p:sp>
      <p:sp>
        <p:nvSpPr>
          <p:cNvPr id="7172" name="Rectangle 18"/>
          <p:cNvSpPr>
            <a:spLocks noChangeArrowheads="1"/>
          </p:cNvSpPr>
          <p:nvPr/>
        </p:nvSpPr>
        <p:spPr bwMode="auto">
          <a:xfrm>
            <a:off x="1600200" y="1738313"/>
            <a:ext cx="6165850" cy="38401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ar-JO" altLang="en-US" b="1" u="sng"/>
              <a:t>انواع المسوح والدراسات الزراعية</a:t>
            </a:r>
            <a:endParaRPr lang="ar-IQ" altLang="en-US" b="1" u="sng"/>
          </a:p>
          <a:p>
            <a:endParaRPr lang="en-US" altLang="en-US" b="1" u="sng"/>
          </a:p>
          <a:p>
            <a:r>
              <a:rPr lang="ar-JO" altLang="en-US" b="1"/>
              <a:t>مسوح قطاع الإنتاج النباتي:</a:t>
            </a:r>
            <a:endParaRPr lang="ar-IQ" altLang="en-US" b="1"/>
          </a:p>
          <a:p>
            <a:endParaRPr lang="en-US" altLang="en-US" b="1"/>
          </a:p>
          <a:p>
            <a:r>
              <a:rPr lang="ar-JO" altLang="en-US" b="1"/>
              <a:t>مسح المساحات الزراعية</a:t>
            </a:r>
            <a:endParaRPr lang="en-US" altLang="en-US" b="1"/>
          </a:p>
          <a:p>
            <a:r>
              <a:rPr lang="ar-JO" altLang="en-US"/>
              <a:t>يهدف هذا المسح إلى تقدير المساحة المزروعة حسب المحصول واسلوب الزراعة ونظام الري لكل من المحاصيل الحقلية، والخضراوات، والاشجار المثمرة، وكذلك حسب العروة الزراعية.  تجمع بيانات المسح باسلوب المقابلة الشخصية للحائز.</a:t>
            </a:r>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29FA90C3-BEE8-4A9D-B9DA-6F6266E03920}" type="datetime8">
              <a:rPr lang="ar-SA" altLang="en-US" sz="1400" smtClean="0">
                <a:solidFill>
                  <a:srgbClr val="003300"/>
                </a:solidFill>
              </a:rPr>
              <a:pPr/>
              <a:t>12 آذار، 15</a:t>
            </a:fld>
            <a:endParaRPr lang="en-US" altLang="en-US" sz="1400" smtClean="0">
              <a:solidFill>
                <a:srgbClr val="003300"/>
              </a:solidFill>
            </a:endParaRPr>
          </a:p>
        </p:txBody>
      </p:sp>
      <p:sp>
        <p:nvSpPr>
          <p:cNvPr id="8195"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ABEB597A-A65C-468B-8E8F-35595B758F06}" type="slidenum">
              <a:rPr lang="ar-SA" altLang="en-US" smtClean="0">
                <a:solidFill>
                  <a:srgbClr val="003300"/>
                </a:solidFill>
              </a:rPr>
              <a:pPr/>
              <a:t>6</a:t>
            </a:fld>
            <a:endParaRPr lang="en-US" altLang="en-US" smtClean="0">
              <a:solidFill>
                <a:srgbClr val="003300"/>
              </a:solidFill>
            </a:endParaRPr>
          </a:p>
        </p:txBody>
      </p:sp>
      <p:sp>
        <p:nvSpPr>
          <p:cNvPr id="8196" name="Rectangle 8"/>
          <p:cNvSpPr>
            <a:spLocks noChangeArrowheads="1"/>
          </p:cNvSpPr>
          <p:nvPr/>
        </p:nvSpPr>
        <p:spPr bwMode="auto">
          <a:xfrm>
            <a:off x="1447800" y="1582738"/>
            <a:ext cx="6359525" cy="44529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indent="3429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ar-JO" altLang="en-US" b="1"/>
              <a:t>مسح الإنتاج ومداخلاته</a:t>
            </a:r>
            <a:endParaRPr lang="en-US" altLang="en-US" b="1"/>
          </a:p>
          <a:p>
            <a:r>
              <a:rPr lang="ar-JO" altLang="en-US"/>
              <a:t>يهدف الى تقديـر كمية وقيمة الانتاج ومستلزمات الإنتاج الزراعي النباتية المستخدمة خلال العام الزراعي. وايضا تقديـر حجم العمالـة الزراعيـة حسـب نوع العمالـة والجنس والجنسية وفئة العمر. وباسلوب المقابلة الشخصية للحائز.</a:t>
            </a:r>
            <a:endParaRPr lang="en-US" altLang="en-US" b="1"/>
          </a:p>
          <a:p>
            <a:r>
              <a:rPr lang="ar-JO" altLang="en-US" b="1"/>
              <a:t>دراسة المؤشرات الربعية للإنتاج النباتي</a:t>
            </a:r>
            <a:endParaRPr lang="en-US" altLang="en-US" b="1"/>
          </a:p>
          <a:p>
            <a:r>
              <a:rPr lang="ar-JO" altLang="en-US"/>
              <a:t>تهدف هذه الدراسة إلى توفير مؤشرات ربع سنوية حول النمو في الإنتاج الزراعي والتغير في أسعار المنتجات الزراعية، وذلك عن طريق جمع بيانات حول كميات الإنتاج الواردة للأسواق المركزية حسب نوعها، وبيانات حول أسعار هذه المنتجات عند باب المزرعة. تستخدم السجلات الادارية (الكميات الواردة </a:t>
            </a:r>
            <a:r>
              <a:rPr lang="ar-IQ" altLang="en-US"/>
              <a:t>الى</a:t>
            </a:r>
            <a:r>
              <a:rPr lang="ar-JO" altLang="en-US"/>
              <a:t> الاسواق المركزية) ونتائج مسح الاسعار الزراعية في توفير بيانات هذه الدراسة.</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666BB65B-006C-4567-96F4-B552CFDCB139}" type="datetime8">
              <a:rPr lang="ar-SA" altLang="en-US" sz="1400" smtClean="0">
                <a:solidFill>
                  <a:srgbClr val="003300"/>
                </a:solidFill>
              </a:rPr>
              <a:pPr/>
              <a:t>12 آذار، 15</a:t>
            </a:fld>
            <a:endParaRPr lang="en-US" altLang="en-US" sz="1400" smtClean="0">
              <a:solidFill>
                <a:srgbClr val="003300"/>
              </a:solidFill>
            </a:endParaRPr>
          </a:p>
        </p:txBody>
      </p:sp>
      <p:sp>
        <p:nvSpPr>
          <p:cNvPr id="9219"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9074F55A-4531-4924-8D2A-42347E6E974B}" type="slidenum">
              <a:rPr lang="ar-SA" altLang="en-US" smtClean="0">
                <a:solidFill>
                  <a:srgbClr val="003300"/>
                </a:solidFill>
              </a:rPr>
              <a:pPr/>
              <a:t>7</a:t>
            </a:fld>
            <a:endParaRPr lang="en-US" altLang="en-US" smtClean="0">
              <a:solidFill>
                <a:srgbClr val="003300"/>
              </a:solidFill>
            </a:endParaRPr>
          </a:p>
        </p:txBody>
      </p:sp>
      <p:sp>
        <p:nvSpPr>
          <p:cNvPr id="9220" name="Rectangle 2"/>
          <p:cNvSpPr>
            <a:spLocks noChangeArrowheads="1"/>
          </p:cNvSpPr>
          <p:nvPr/>
        </p:nvSpPr>
        <p:spPr bwMode="auto">
          <a:xfrm>
            <a:off x="1676400" y="3167063"/>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cs typeface="Arial" charset="0"/>
            </a:endParaRPr>
          </a:p>
        </p:txBody>
      </p:sp>
      <p:sp>
        <p:nvSpPr>
          <p:cNvPr id="9221" name="Rectangle 5"/>
          <p:cNvSpPr>
            <a:spLocks noChangeArrowheads="1"/>
          </p:cNvSpPr>
          <p:nvPr/>
        </p:nvSpPr>
        <p:spPr bwMode="auto">
          <a:xfrm>
            <a:off x="1752600" y="1343025"/>
            <a:ext cx="5983288" cy="38100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indent="3429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ar-JO" altLang="en-US" b="1"/>
              <a:t>مسح إنتاج معاصر زيت الزيتون</a:t>
            </a:r>
            <a:endParaRPr lang="en-US" altLang="en-US" b="1"/>
          </a:p>
          <a:p>
            <a:r>
              <a:rPr lang="ar-JO" altLang="en-US"/>
              <a:t>يهدف المسح إلى تقدير كل من كمية زيت الزيتون المنتجة، وكمية مخلفات زيت الزيتون من جفت و زيبار ومياه عادمة، وايضا تقدير كمية الزيتون المستخدم في الإنتاج، وكذلك تقدير كمية الوقود المستخدم في الإنتاج، بالإضافة الى تقدير قيمة الكهرباء المستخدمة في الإنتاج.  تجمع بيانات المسح من خلال جولة عدة جولات ميدانية( اسبوعيا خلال فترة عمل المعاصر) وباسلوب المقابلة الشخصية لصاحب المعصرة او مدير المعصرة.</a:t>
            </a:r>
            <a:endParaRPr lang="en-US" altLang="en-US" b="1"/>
          </a:p>
          <a:p>
            <a:r>
              <a:rPr lang="ar-JO" altLang="en-US" b="1"/>
              <a:t>مسح المشاتل الزراعية</a:t>
            </a:r>
            <a:endParaRPr lang="en-US" altLang="en-US" b="1"/>
          </a:p>
          <a:p>
            <a:r>
              <a:rPr lang="ar-JO" altLang="en-US"/>
              <a:t>يهدف المسح إلى تقدير أعداد الغراس المنتجة في المشاتل حسب النوع، ايضا تقدير كمية وقيمة مستلزمات إنتاج الاشتال، بالإضافة الى  تقدير أعداد العاملين في المشاتل الزراعية وتعويضاتهم.  تجمع بيانات المسح من خلال جولة ميدانية واحدة، وباسلوب المقابلة الشخصية لصاحب المشتل.</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7BA77005-70F5-4501-B226-57A88E6FB66C}" type="datetime8">
              <a:rPr lang="ar-SA" altLang="en-US" sz="1400" smtClean="0">
                <a:solidFill>
                  <a:srgbClr val="003300"/>
                </a:solidFill>
              </a:rPr>
              <a:pPr/>
              <a:t>12 آذار، 15</a:t>
            </a:fld>
            <a:endParaRPr lang="en-US" altLang="en-US" sz="1400" smtClean="0">
              <a:solidFill>
                <a:srgbClr val="003300"/>
              </a:solidFill>
            </a:endParaRPr>
          </a:p>
        </p:txBody>
      </p:sp>
      <p:sp>
        <p:nvSpPr>
          <p:cNvPr id="10243"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DB3802AE-9EDC-4B67-B3D2-8431BBD3069D}" type="slidenum">
              <a:rPr lang="ar-SA" altLang="en-US" smtClean="0">
                <a:solidFill>
                  <a:srgbClr val="003300"/>
                </a:solidFill>
              </a:rPr>
              <a:pPr/>
              <a:t>8</a:t>
            </a:fld>
            <a:endParaRPr lang="en-US" altLang="en-US" smtClean="0">
              <a:solidFill>
                <a:srgbClr val="003300"/>
              </a:solidFill>
            </a:endParaRPr>
          </a:p>
        </p:txBody>
      </p:sp>
      <p:sp>
        <p:nvSpPr>
          <p:cNvPr id="10244" name="Rectangle 167"/>
          <p:cNvSpPr>
            <a:spLocks noChangeArrowheads="1"/>
          </p:cNvSpPr>
          <p:nvPr/>
        </p:nvSpPr>
        <p:spPr bwMode="auto">
          <a:xfrm>
            <a:off x="1828800" y="1371600"/>
            <a:ext cx="5943600" cy="44164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indent="457200">
              <a:tabLst>
                <a:tab pos="371475" algn="l"/>
              </a:tabLst>
              <a:defRPr sz="2000">
                <a:solidFill>
                  <a:schemeClr val="tx1"/>
                </a:solidFill>
                <a:latin typeface="Times New Roman" pitchFamily="18" charset="0"/>
                <a:cs typeface="Times New Roman" pitchFamily="18" charset="0"/>
              </a:defRPr>
            </a:lvl1pPr>
            <a:lvl2pPr marL="742950" indent="-285750">
              <a:tabLst>
                <a:tab pos="371475" algn="l"/>
              </a:tabLst>
              <a:defRPr sz="2000">
                <a:solidFill>
                  <a:schemeClr val="tx1"/>
                </a:solidFill>
                <a:latin typeface="Times New Roman" pitchFamily="18" charset="0"/>
                <a:cs typeface="Times New Roman" pitchFamily="18" charset="0"/>
              </a:defRPr>
            </a:lvl2pPr>
            <a:lvl3pPr marL="1143000" indent="-228600">
              <a:tabLst>
                <a:tab pos="371475" algn="l"/>
              </a:tabLst>
              <a:defRPr sz="2000">
                <a:solidFill>
                  <a:schemeClr val="tx1"/>
                </a:solidFill>
                <a:latin typeface="Times New Roman" pitchFamily="18" charset="0"/>
                <a:cs typeface="Times New Roman" pitchFamily="18" charset="0"/>
              </a:defRPr>
            </a:lvl3pPr>
            <a:lvl4pPr marL="1600200" indent="-228600">
              <a:tabLst>
                <a:tab pos="371475" algn="l"/>
              </a:tabLst>
              <a:defRPr sz="2000">
                <a:solidFill>
                  <a:schemeClr val="tx1"/>
                </a:solidFill>
                <a:latin typeface="Times New Roman" pitchFamily="18" charset="0"/>
                <a:cs typeface="Times New Roman" pitchFamily="18" charset="0"/>
              </a:defRPr>
            </a:lvl4pPr>
            <a:lvl5pPr marL="2057400" indent="-228600">
              <a:tabLst>
                <a:tab pos="371475"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9pPr>
          </a:lstStyle>
          <a:p>
            <a:r>
              <a:rPr lang="ar-JO" altLang="en-US" b="1" u="sng"/>
              <a:t>مسوح قطاع الإنتاج الحيواني:</a:t>
            </a:r>
            <a:endParaRPr lang="ar-IQ" altLang="en-US" b="1" u="sng"/>
          </a:p>
          <a:p>
            <a:endParaRPr lang="en-US" altLang="en-US" b="1"/>
          </a:p>
          <a:p>
            <a:r>
              <a:rPr lang="ar-JO" altLang="en-US" b="1"/>
              <a:t>مسح مزارع الثروة الحيوانية/القطاع المنظم</a:t>
            </a:r>
            <a:endParaRPr lang="en-US" altLang="en-US" b="1"/>
          </a:p>
          <a:p>
            <a:r>
              <a:rPr lang="ar-JO" altLang="en-US"/>
              <a:t>يغطي هذا المسح جميع المزارع المتخصصة في تربية نوع أو أكثر من أنواع الثروة الحيوانية وتشمل مزارع الأبقار ومزارع الدواجن بأنواعها اللاحم والبياض والأمهات والفقاسات.</a:t>
            </a:r>
            <a:endParaRPr lang="en-US" altLang="en-US" b="1"/>
          </a:p>
          <a:p>
            <a:r>
              <a:rPr lang="ar-JO" altLang="en-US" b="1"/>
              <a:t>مسح الثروة الحيوانية / القطاع غير المنظم</a:t>
            </a:r>
            <a:endParaRPr lang="en-US" altLang="en-US" b="1"/>
          </a:p>
          <a:p>
            <a:r>
              <a:rPr lang="ar-JO" altLang="en-US"/>
              <a:t>يهدف مسح القطاع غير المنظم بشكل رئيسي إلى توفير بيانات عن أعداد الضأن والماعز والأبقار حسب الجنس والسلالة وفئة العمر وأعداد المواليد والنافق من المواليد.  </a:t>
            </a:r>
            <a:r>
              <a:rPr lang="ar-SA" altLang="en-US"/>
              <a:t>يشمل </a:t>
            </a:r>
            <a:r>
              <a:rPr lang="ar-JO" altLang="en-US"/>
              <a:t>هذا المسح حيازات قطعان الضأن والماعز والأبقار التي تربى خارج نطاق المزارع المنظمة</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13ABF2E7-DF56-451C-88A6-377BECAFF8E0}" type="datetime8">
              <a:rPr lang="ar-SA" altLang="en-US" sz="1400" smtClean="0">
                <a:solidFill>
                  <a:srgbClr val="003300"/>
                </a:solidFill>
              </a:rPr>
              <a:pPr/>
              <a:t>12 آذار، 15</a:t>
            </a:fld>
            <a:endParaRPr lang="en-US" altLang="en-US" sz="1400" smtClean="0">
              <a:solidFill>
                <a:srgbClr val="003300"/>
              </a:solidFill>
            </a:endParaRPr>
          </a:p>
        </p:txBody>
      </p:sp>
      <p:sp>
        <p:nvSpPr>
          <p:cNvPr id="11267" name="Slide Number Placeholder 2"/>
          <p:cNvSpPr>
            <a:spLocks noGrp="1"/>
          </p:cNvSpPr>
          <p:nvPr>
            <p:ph type="sldNum" sz="quarter" idx="11"/>
          </p:nvPr>
        </p:nvSpPr>
        <p:spPr>
          <a:noFill/>
        </p:spPr>
        <p:txBody>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fld id="{82FB99FF-9F38-4E5D-9E10-50F281C9A7F6}" type="slidenum">
              <a:rPr lang="ar-SA" altLang="en-US" smtClean="0">
                <a:solidFill>
                  <a:srgbClr val="003300"/>
                </a:solidFill>
              </a:rPr>
              <a:pPr/>
              <a:t>9</a:t>
            </a:fld>
            <a:endParaRPr lang="en-US" altLang="en-US" smtClean="0">
              <a:solidFill>
                <a:srgbClr val="003300"/>
              </a:solidFill>
            </a:endParaRPr>
          </a:p>
        </p:txBody>
      </p:sp>
      <p:sp>
        <p:nvSpPr>
          <p:cNvPr id="11268" name="Rectangle 2"/>
          <p:cNvSpPr>
            <a:spLocks noChangeArrowheads="1"/>
          </p:cNvSpPr>
          <p:nvPr/>
        </p:nvSpPr>
        <p:spPr bwMode="auto">
          <a:xfrm>
            <a:off x="1676400" y="3806825"/>
            <a:ext cx="6248400" cy="625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marL="457200" indent="-457200">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just" eaLnBrk="1" hangingPunct="1"/>
            <a:endParaRPr lang="en-US" altLang="en-US" sz="2800">
              <a:latin typeface="Arial" charset="0"/>
              <a:cs typeface="Arial" charset="0"/>
            </a:endParaRPr>
          </a:p>
        </p:txBody>
      </p:sp>
      <p:sp>
        <p:nvSpPr>
          <p:cNvPr id="11269" name="Rectangle 5"/>
          <p:cNvSpPr>
            <a:spLocks noChangeArrowheads="1"/>
          </p:cNvSpPr>
          <p:nvPr/>
        </p:nvSpPr>
        <p:spPr bwMode="auto">
          <a:xfrm>
            <a:off x="0" y="1762125"/>
            <a:ext cx="9144000" cy="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ar-JO" altLang="en-US"/>
          </a:p>
        </p:txBody>
      </p:sp>
      <p:sp>
        <p:nvSpPr>
          <p:cNvPr id="11270" name="Rectangle 6"/>
          <p:cNvSpPr>
            <a:spLocks noChangeArrowheads="1"/>
          </p:cNvSpPr>
          <p:nvPr/>
        </p:nvSpPr>
        <p:spPr bwMode="auto">
          <a:xfrm>
            <a:off x="0" y="5095875"/>
            <a:ext cx="9144000" cy="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itchFamily="18" charset="0"/>
                <a:cs typeface="Times New Roman" pitchFamily="18" charset="0"/>
              </a:defRPr>
            </a:lvl1pPr>
            <a:lvl2pPr marL="742950" indent="-285750">
              <a:defRPr sz="2000">
                <a:solidFill>
                  <a:schemeClr val="tx1"/>
                </a:solidFill>
                <a:latin typeface="Times New Roman" pitchFamily="18" charset="0"/>
                <a:cs typeface="Times New Roman" pitchFamily="18" charset="0"/>
              </a:defRPr>
            </a:lvl2pPr>
            <a:lvl3pPr marL="1143000" indent="-228600">
              <a:defRPr sz="2000">
                <a:solidFill>
                  <a:schemeClr val="tx1"/>
                </a:solidFill>
                <a:latin typeface="Times New Roman" pitchFamily="18" charset="0"/>
                <a:cs typeface="Times New Roman" pitchFamily="18" charset="0"/>
              </a:defRPr>
            </a:lvl3pPr>
            <a:lvl4pPr marL="1600200" indent="-228600">
              <a:defRPr sz="2000">
                <a:solidFill>
                  <a:schemeClr val="tx1"/>
                </a:solidFill>
                <a:latin typeface="Times New Roman" pitchFamily="18" charset="0"/>
                <a:cs typeface="Times New Roman" pitchFamily="18" charset="0"/>
              </a:defRPr>
            </a:lvl4pPr>
            <a:lvl5pPr marL="2057400" indent="-228600">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r" eaLnBrk="1" hangingPunct="1"/>
            <a:endParaRPr lang="en-US" altLang="en-US" sz="2400"/>
          </a:p>
        </p:txBody>
      </p:sp>
      <p:sp>
        <p:nvSpPr>
          <p:cNvPr id="11271" name="Rectangle 7"/>
          <p:cNvSpPr>
            <a:spLocks noChangeArrowheads="1"/>
          </p:cNvSpPr>
          <p:nvPr/>
        </p:nvSpPr>
        <p:spPr bwMode="auto">
          <a:xfrm>
            <a:off x="1676400" y="1889125"/>
            <a:ext cx="6126163" cy="32321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nchor="ctr">
            <a:spAutoFit/>
          </a:bodyPr>
          <a:lstStyle>
            <a:lvl1pPr indent="457200">
              <a:tabLst>
                <a:tab pos="371475" algn="l"/>
              </a:tabLst>
              <a:defRPr sz="2000">
                <a:solidFill>
                  <a:schemeClr val="tx1"/>
                </a:solidFill>
                <a:latin typeface="Times New Roman" pitchFamily="18" charset="0"/>
                <a:cs typeface="Times New Roman" pitchFamily="18" charset="0"/>
              </a:defRPr>
            </a:lvl1pPr>
            <a:lvl2pPr>
              <a:tabLst>
                <a:tab pos="371475" algn="l"/>
              </a:tabLst>
              <a:defRPr sz="2000">
                <a:solidFill>
                  <a:schemeClr val="tx1"/>
                </a:solidFill>
                <a:latin typeface="Times New Roman" pitchFamily="18" charset="0"/>
                <a:cs typeface="Times New Roman" pitchFamily="18" charset="0"/>
              </a:defRPr>
            </a:lvl2pPr>
            <a:lvl3pPr marL="1143000" indent="-228600">
              <a:tabLst>
                <a:tab pos="371475" algn="l"/>
              </a:tabLst>
              <a:defRPr sz="2000">
                <a:solidFill>
                  <a:schemeClr val="tx1"/>
                </a:solidFill>
                <a:latin typeface="Times New Roman" pitchFamily="18" charset="0"/>
                <a:cs typeface="Times New Roman" pitchFamily="18" charset="0"/>
              </a:defRPr>
            </a:lvl3pPr>
            <a:lvl4pPr marL="1600200" indent="-228600">
              <a:tabLst>
                <a:tab pos="371475" algn="l"/>
              </a:tabLst>
              <a:defRPr sz="2000">
                <a:solidFill>
                  <a:schemeClr val="tx1"/>
                </a:solidFill>
                <a:latin typeface="Times New Roman" pitchFamily="18" charset="0"/>
                <a:cs typeface="Times New Roman" pitchFamily="18" charset="0"/>
              </a:defRPr>
            </a:lvl4pPr>
            <a:lvl5pPr marL="2057400" indent="-228600">
              <a:tabLst>
                <a:tab pos="371475" algn="l"/>
              </a:tabLst>
              <a:defRPr sz="2000">
                <a:solidFill>
                  <a:schemeClr val="tx1"/>
                </a:solidFill>
                <a:latin typeface="Times New Roman" pitchFamily="18" charset="0"/>
                <a:cs typeface="Times New Roman" pitchFamily="18" charset="0"/>
              </a:defRPr>
            </a:lvl5pPr>
            <a:lvl6pPr marL="25146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6pPr>
            <a:lvl7pPr marL="29718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7pPr>
            <a:lvl8pPr marL="34290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8pPr>
            <a:lvl9pPr marL="3886200" indent="-228600" algn="justLow" rtl="1" eaLnBrk="0" fontAlgn="base" hangingPunct="0">
              <a:spcBef>
                <a:spcPct val="0"/>
              </a:spcBef>
              <a:spcAft>
                <a:spcPct val="0"/>
              </a:spcAft>
              <a:tabLst>
                <a:tab pos="371475" algn="l"/>
              </a:tabLst>
              <a:defRPr sz="2000">
                <a:solidFill>
                  <a:schemeClr val="tx1"/>
                </a:solidFill>
                <a:latin typeface="Times New Roman" pitchFamily="18" charset="0"/>
                <a:cs typeface="Times New Roman" pitchFamily="18" charset="0"/>
              </a:defRPr>
            </a:lvl9pPr>
          </a:lstStyle>
          <a:p>
            <a:r>
              <a:rPr lang="ar-JO" altLang="en-US" b="1"/>
              <a:t>مسح إنتاج الثروة الحيوانية ومدخلات الإنتاج</a:t>
            </a:r>
            <a:endParaRPr lang="en-US" altLang="en-US" b="1"/>
          </a:p>
          <a:p>
            <a:pPr lvl="1"/>
            <a:r>
              <a:rPr lang="ar-JO" altLang="en-US"/>
              <a:t>يهدف إلى تقدير كمية وقيمة المنتجات الحيوانية. وتقدير كمية وقيمة مختلف مدخلات الإنتاج الحيواني. وتقدير حجم العمالة وتوزيعها حسب مدة العمل والجنس والجنسية وتقدير تعويضات العاملين في هذا القطاع.</a:t>
            </a:r>
            <a:endParaRPr lang="ar-IQ" altLang="en-US"/>
          </a:p>
          <a:p>
            <a:endParaRPr lang="en-US" altLang="en-US" b="1"/>
          </a:p>
          <a:p>
            <a:r>
              <a:rPr lang="ar-JO" altLang="en-US" b="1"/>
              <a:t>مسح المؤشرات الاقتصادية الربعية لقطاع الثروة الحيوانية</a:t>
            </a:r>
            <a:endParaRPr lang="en-US" altLang="en-US" b="1"/>
          </a:p>
          <a:p>
            <a:pPr lvl="1"/>
            <a:r>
              <a:rPr lang="ar-JO" altLang="en-US"/>
              <a:t>تهدف هذه الدراسة إلى توفير مؤشرات ربع سنوية حول النمو في الإنتاج الزراعي والتغير في أسعار المنتجات الزراعية، وذلك عن طريق جمع بيانات حول كميات الإنتاج الواردة للأسواق المركزية حسب نوعها، وبيانات حول أسعار هذه المنتجات عند باب المزرعة</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914400" marR="0" indent="-457200" algn="justLow" defTabSz="914400" rtl="1" eaLnBrk="0" fontAlgn="base" latinLnBrk="0" hangingPunct="0">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914400" marR="0" indent="-457200" algn="justLow" defTabSz="914400" rtl="1" eaLnBrk="0" fontAlgn="base" latinLnBrk="0" hangingPunct="0">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6246</TotalTime>
  <Words>1581</Words>
  <Application>Microsoft Office PowerPoint</Application>
  <PresentationFormat>Ekran Gösterisi (4:3)</PresentationFormat>
  <Paragraphs>187</Paragraphs>
  <Slides>22</Slides>
  <Notes>22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Times New Roman</vt:lpstr>
      <vt:lpstr>Arial</vt:lpstr>
      <vt:lpstr>Wingdings</vt:lpstr>
      <vt:lpstr>Straight Edge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munther</dc:creator>
  <cp:lastModifiedBy>Demet Bayrakdar</cp:lastModifiedBy>
  <cp:revision>487</cp:revision>
  <dcterms:created xsi:type="dcterms:W3CDTF">2003-04-12T19:08:56Z</dcterms:created>
  <dcterms:modified xsi:type="dcterms:W3CDTF">2015-03-12T07:26:42Z</dcterms:modified>
</cp:coreProperties>
</file>